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748" r:id="rId5"/>
    <p:sldId id="746" r:id="rId6"/>
    <p:sldId id="802" r:id="rId7"/>
    <p:sldId id="801" r:id="rId8"/>
    <p:sldId id="800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ino Hernandez Cancino" initials="BHC" lastIdx="1" clrIdx="0">
    <p:extLst>
      <p:ext uri="{19B8F6BF-5375-455C-9EA6-DF929625EA0E}">
        <p15:presenceInfo xmlns:p15="http://schemas.microsoft.com/office/powerpoint/2012/main" userId="S::bhernandezc@enerya.com::ce868ae7-7fce-4561-8884-386018fddd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AEAF6-1DFD-427D-AB32-B3898C556232}" v="748" dt="2024-07-12T15:46:11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4" autoAdjust="0"/>
    <p:restoredTop sz="94061" autoAdjust="0"/>
  </p:normalViewPr>
  <p:slideViewPr>
    <p:cSldViewPr snapToGrid="0">
      <p:cViewPr varScale="1">
        <p:scale>
          <a:sx n="75" d="100"/>
          <a:sy n="75" d="100"/>
        </p:scale>
        <p:origin x="36" y="18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ino Hernandez Cancino" userId="ce868ae7-7fce-4561-8884-386018fddd23" providerId="ADAL" clId="{15AC4B4B-364E-47FF-A828-277966E08C80}"/>
    <pc:docChg chg="custSel addSld modSld">
      <pc:chgData name="Bertino Hernandez Cancino" userId="ce868ae7-7fce-4561-8884-386018fddd23" providerId="ADAL" clId="{15AC4B4B-364E-47FF-A828-277966E08C80}" dt="2024-05-13T16:44:34.221" v="128" actId="20577"/>
      <pc:docMkLst>
        <pc:docMk/>
      </pc:docMkLst>
      <pc:sldChg chg="addSp modSp mod">
        <pc:chgData name="Bertino Hernandez Cancino" userId="ce868ae7-7fce-4561-8884-386018fddd23" providerId="ADAL" clId="{15AC4B4B-364E-47FF-A828-277966E08C80}" dt="2024-05-13T14:22:54.794" v="113" actId="14100"/>
        <pc:sldMkLst>
          <pc:docMk/>
          <pc:sldMk cId="1277274073" sldId="748"/>
        </pc:sldMkLst>
        <pc:spChg chg="mod">
          <ac:chgData name="Bertino Hernandez Cancino" userId="ce868ae7-7fce-4561-8884-386018fddd23" providerId="ADAL" clId="{15AC4B4B-364E-47FF-A828-277966E08C80}" dt="2024-05-13T14:22:48.812" v="111" actId="20577"/>
          <ac:spMkLst>
            <pc:docMk/>
            <pc:sldMk cId="1277274073" sldId="748"/>
            <ac:spMk id="5" creationId="{D33CA0AC-27FC-907C-BC8A-253019156B9B}"/>
          </ac:spMkLst>
        </pc:spChg>
        <pc:picChg chg="mod">
          <ac:chgData name="Bertino Hernandez Cancino" userId="ce868ae7-7fce-4561-8884-386018fddd23" providerId="ADAL" clId="{15AC4B4B-364E-47FF-A828-277966E08C80}" dt="2024-05-13T14:22:43.230" v="99" actId="1076"/>
          <ac:picMkLst>
            <pc:docMk/>
            <pc:sldMk cId="1277274073" sldId="748"/>
            <ac:picMk id="6" creationId="{15469EB7-FC50-D931-B896-7C176217073E}"/>
          </ac:picMkLst>
        </pc:picChg>
        <pc:picChg chg="mod">
          <ac:chgData name="Bertino Hernandez Cancino" userId="ce868ae7-7fce-4561-8884-386018fddd23" providerId="ADAL" clId="{15AC4B4B-364E-47FF-A828-277966E08C80}" dt="2024-05-13T14:22:43.230" v="99" actId="1076"/>
          <ac:picMkLst>
            <pc:docMk/>
            <pc:sldMk cId="1277274073" sldId="748"/>
            <ac:picMk id="7" creationId="{DE7624FB-1816-A246-BFF0-3868A6120DB5}"/>
          </ac:picMkLst>
        </pc:picChg>
        <pc:picChg chg="add mod">
          <ac:chgData name="Bertino Hernandez Cancino" userId="ce868ae7-7fce-4561-8884-386018fddd23" providerId="ADAL" clId="{15AC4B4B-364E-47FF-A828-277966E08C80}" dt="2024-05-13T14:22:54.794" v="113" actId="14100"/>
          <ac:picMkLst>
            <pc:docMk/>
            <pc:sldMk cId="1277274073" sldId="748"/>
            <ac:picMk id="1026" creationId="{4CBBFF6C-5598-3709-FE82-10387A253E36}"/>
          </ac:picMkLst>
        </pc:picChg>
      </pc:sldChg>
      <pc:sldChg chg="modSp mod">
        <pc:chgData name="Bertino Hernandez Cancino" userId="ce868ae7-7fce-4561-8884-386018fddd23" providerId="ADAL" clId="{15AC4B4B-364E-47FF-A828-277966E08C80}" dt="2024-05-13T16:44:34.221" v="128" actId="20577"/>
        <pc:sldMkLst>
          <pc:docMk/>
          <pc:sldMk cId="2484630326" sldId="759"/>
        </pc:sldMkLst>
        <pc:spChg chg="mod">
          <ac:chgData name="Bertino Hernandez Cancino" userId="ce868ae7-7fce-4561-8884-386018fddd23" providerId="ADAL" clId="{15AC4B4B-364E-47FF-A828-277966E08C80}" dt="2024-05-13T16:44:34.221" v="128" actId="20577"/>
          <ac:spMkLst>
            <pc:docMk/>
            <pc:sldMk cId="2484630326" sldId="759"/>
            <ac:spMk id="4" creationId="{905BB89A-9164-B465-6098-78636AF842D1}"/>
          </ac:spMkLst>
        </pc:spChg>
      </pc:sldChg>
      <pc:sldChg chg="addSp delSp modSp mod">
        <pc:chgData name="Bertino Hernandez Cancino" userId="ce868ae7-7fce-4561-8884-386018fddd23" providerId="ADAL" clId="{15AC4B4B-364E-47FF-A828-277966E08C80}" dt="2024-05-13T15:10:07.549" v="123" actId="478"/>
        <pc:sldMkLst>
          <pc:docMk/>
          <pc:sldMk cId="185215372" sldId="761"/>
        </pc:sldMkLst>
        <pc:spChg chg="del">
          <ac:chgData name="Bertino Hernandez Cancino" userId="ce868ae7-7fce-4561-8884-386018fddd23" providerId="ADAL" clId="{15AC4B4B-364E-47FF-A828-277966E08C80}" dt="2024-05-13T15:10:07.549" v="123" actId="478"/>
          <ac:spMkLst>
            <pc:docMk/>
            <pc:sldMk cId="185215372" sldId="761"/>
            <ac:spMk id="6" creationId="{0C33D714-0C25-68F3-2306-4AB0973BFFE2}"/>
          </ac:spMkLst>
        </pc:spChg>
        <pc:spChg chg="add mod">
          <ac:chgData name="Bertino Hernandez Cancino" userId="ce868ae7-7fce-4561-8884-386018fddd23" providerId="ADAL" clId="{15AC4B4B-364E-47FF-A828-277966E08C80}" dt="2024-05-13T15:09:11.729" v="118" actId="1037"/>
          <ac:spMkLst>
            <pc:docMk/>
            <pc:sldMk cId="185215372" sldId="761"/>
            <ac:spMk id="7" creationId="{A8AE156D-F85D-A598-019A-33A945B6AA2A}"/>
          </ac:spMkLst>
        </pc:spChg>
        <pc:spChg chg="add mod">
          <ac:chgData name="Bertino Hernandez Cancino" userId="ce868ae7-7fce-4561-8884-386018fddd23" providerId="ADAL" clId="{15AC4B4B-364E-47FF-A828-277966E08C80}" dt="2024-05-13T15:09:15.538" v="120" actId="1076"/>
          <ac:spMkLst>
            <pc:docMk/>
            <pc:sldMk cId="185215372" sldId="761"/>
            <ac:spMk id="21" creationId="{69845B41-520B-5C42-6528-DAA5FAC5099C}"/>
          </ac:spMkLst>
        </pc:spChg>
        <pc:spChg chg="del">
          <ac:chgData name="Bertino Hernandez Cancino" userId="ce868ae7-7fce-4561-8884-386018fddd23" providerId="ADAL" clId="{15AC4B4B-364E-47FF-A828-277966E08C80}" dt="2024-05-13T15:09:00.727" v="114" actId="478"/>
          <ac:spMkLst>
            <pc:docMk/>
            <pc:sldMk cId="185215372" sldId="761"/>
            <ac:spMk id="1074" creationId="{B0034B3D-F00A-7713-FC99-6C4B21585CAE}"/>
          </ac:spMkLst>
        </pc:spChg>
        <pc:spChg chg="del">
          <ac:chgData name="Bertino Hernandez Cancino" userId="ce868ae7-7fce-4561-8884-386018fddd23" providerId="ADAL" clId="{15AC4B4B-364E-47FF-A828-277966E08C80}" dt="2024-05-13T15:09:04.231" v="115" actId="478"/>
          <ac:spMkLst>
            <pc:docMk/>
            <pc:sldMk cId="185215372" sldId="761"/>
            <ac:spMk id="1092" creationId="{622F5142-6FF9-530B-587E-5F3CC7C6DE3B}"/>
          </ac:spMkLst>
        </pc:spChg>
        <pc:spChg chg="mod">
          <ac:chgData name="Bertino Hernandez Cancino" userId="ce868ae7-7fce-4561-8884-386018fddd23" providerId="ADAL" clId="{15AC4B4B-364E-47FF-A828-277966E08C80}" dt="2024-05-13T15:10:03.294" v="122" actId="20577"/>
          <ac:spMkLst>
            <pc:docMk/>
            <pc:sldMk cId="185215372" sldId="761"/>
            <ac:spMk id="1109" creationId="{689851A1-3A52-AA88-CEC0-BD2D0EF0F477}"/>
          </ac:spMkLst>
        </pc:spChg>
      </pc:sldChg>
      <pc:sldChg chg="mod modShow">
        <pc:chgData name="Bertino Hernandez Cancino" userId="ce868ae7-7fce-4561-8884-386018fddd23" providerId="ADAL" clId="{15AC4B4B-364E-47FF-A828-277966E08C80}" dt="2024-05-13T14:15:48.541" v="0" actId="729"/>
        <pc:sldMkLst>
          <pc:docMk/>
          <pc:sldMk cId="2860936529" sldId="774"/>
        </pc:sldMkLst>
      </pc:sldChg>
      <pc:sldChg chg="mod modShow">
        <pc:chgData name="Bertino Hernandez Cancino" userId="ce868ae7-7fce-4561-8884-386018fddd23" providerId="ADAL" clId="{15AC4B4B-364E-47FF-A828-277966E08C80}" dt="2024-05-13T14:15:52.591" v="1" actId="729"/>
        <pc:sldMkLst>
          <pc:docMk/>
          <pc:sldMk cId="2202303726" sldId="775"/>
        </pc:sldMkLst>
      </pc:sldChg>
      <pc:sldChg chg="mod modShow">
        <pc:chgData name="Bertino Hernandez Cancino" userId="ce868ae7-7fce-4561-8884-386018fddd23" providerId="ADAL" clId="{15AC4B4B-364E-47FF-A828-277966E08C80}" dt="2024-05-13T14:18:27.098" v="25" actId="729"/>
        <pc:sldMkLst>
          <pc:docMk/>
          <pc:sldMk cId="353593403" sldId="793"/>
        </pc:sldMkLst>
      </pc:sldChg>
      <pc:sldChg chg="addSp delSp modSp new mod modAnim">
        <pc:chgData name="Bertino Hernandez Cancino" userId="ce868ae7-7fce-4561-8884-386018fddd23" providerId="ADAL" clId="{15AC4B4B-364E-47FF-A828-277966E08C80}" dt="2024-05-13T14:17:27.993" v="21"/>
        <pc:sldMkLst>
          <pc:docMk/>
          <pc:sldMk cId="2491207029" sldId="795"/>
        </pc:sldMkLst>
        <pc:spChg chg="del">
          <ac:chgData name="Bertino Hernandez Cancino" userId="ce868ae7-7fce-4561-8884-386018fddd23" providerId="ADAL" clId="{15AC4B4B-364E-47FF-A828-277966E08C80}" dt="2024-05-13T14:17:04.722" v="20" actId="478"/>
          <ac:spMkLst>
            <pc:docMk/>
            <pc:sldMk cId="2491207029" sldId="795"/>
            <ac:spMk id="2" creationId="{7AC31E13-7D56-A6AD-9088-EFCAB0A96CA4}"/>
          </ac:spMkLst>
        </pc:spChg>
        <pc:spChg chg="del">
          <ac:chgData name="Bertino Hernandez Cancino" userId="ce868ae7-7fce-4561-8884-386018fddd23" providerId="ADAL" clId="{15AC4B4B-364E-47FF-A828-277966E08C80}" dt="2024-05-13T14:17:04.722" v="20" actId="478"/>
          <ac:spMkLst>
            <pc:docMk/>
            <pc:sldMk cId="2491207029" sldId="795"/>
            <ac:spMk id="3" creationId="{57A4E4C8-EDD2-576C-95AF-DF49813C7FE4}"/>
          </ac:spMkLst>
        </pc:spChg>
        <pc:picChg chg="add mod">
          <ac:chgData name="Bertino Hernandez Cancino" userId="ce868ae7-7fce-4561-8884-386018fddd23" providerId="ADAL" clId="{15AC4B4B-364E-47FF-A828-277966E08C80}" dt="2024-05-13T14:17:27.993" v="21"/>
          <ac:picMkLst>
            <pc:docMk/>
            <pc:sldMk cId="2491207029" sldId="795"/>
            <ac:picMk id="4" creationId="{C023FF06-AFAA-401A-36A9-A63C677D898F}"/>
          </ac:picMkLst>
        </pc:picChg>
      </pc:sldChg>
      <pc:sldChg chg="addSp delSp modSp new mod modAnim">
        <pc:chgData name="Bertino Hernandez Cancino" userId="ce868ae7-7fce-4561-8884-386018fddd23" providerId="ADAL" clId="{15AC4B4B-364E-47FF-A828-277966E08C80}" dt="2024-05-13T14:18:15.530" v="24"/>
        <pc:sldMkLst>
          <pc:docMk/>
          <pc:sldMk cId="637912814" sldId="796"/>
        </pc:sldMkLst>
        <pc:spChg chg="del">
          <ac:chgData name="Bertino Hernandez Cancino" userId="ce868ae7-7fce-4561-8884-386018fddd23" providerId="ADAL" clId="{15AC4B4B-364E-47FF-A828-277966E08C80}" dt="2024-05-13T14:18:05.051" v="23" actId="478"/>
          <ac:spMkLst>
            <pc:docMk/>
            <pc:sldMk cId="637912814" sldId="796"/>
            <ac:spMk id="2" creationId="{ED1FA985-AA24-89A0-43AD-E9FFEC833DB9}"/>
          </ac:spMkLst>
        </pc:spChg>
        <pc:spChg chg="del">
          <ac:chgData name="Bertino Hernandez Cancino" userId="ce868ae7-7fce-4561-8884-386018fddd23" providerId="ADAL" clId="{15AC4B4B-364E-47FF-A828-277966E08C80}" dt="2024-05-13T14:18:05.051" v="23" actId="478"/>
          <ac:spMkLst>
            <pc:docMk/>
            <pc:sldMk cId="637912814" sldId="796"/>
            <ac:spMk id="3" creationId="{3285D9D1-6B6E-3ED4-4F02-A6F895D699DB}"/>
          </ac:spMkLst>
        </pc:spChg>
        <pc:picChg chg="add mod">
          <ac:chgData name="Bertino Hernandez Cancino" userId="ce868ae7-7fce-4561-8884-386018fddd23" providerId="ADAL" clId="{15AC4B4B-364E-47FF-A828-277966E08C80}" dt="2024-05-13T14:18:15.530" v="24"/>
          <ac:picMkLst>
            <pc:docMk/>
            <pc:sldMk cId="637912814" sldId="796"/>
            <ac:picMk id="4" creationId="{0FDDB050-9053-F14C-9397-0EE4583FDB43}"/>
          </ac:picMkLst>
        </pc:picChg>
      </pc:sldChg>
      <pc:sldChg chg="addSp delSp modSp new mod modAnim">
        <pc:chgData name="Bertino Hernandez Cancino" userId="ce868ae7-7fce-4561-8884-386018fddd23" providerId="ADAL" clId="{15AC4B4B-364E-47FF-A828-277966E08C80}" dt="2024-05-13T14:21:19.897" v="95" actId="1076"/>
        <pc:sldMkLst>
          <pc:docMk/>
          <pc:sldMk cId="1880408805" sldId="797"/>
        </pc:sldMkLst>
        <pc:spChg chg="del">
          <ac:chgData name="Bertino Hernandez Cancino" userId="ce868ae7-7fce-4561-8884-386018fddd23" providerId="ADAL" clId="{15AC4B4B-364E-47FF-A828-277966E08C80}" dt="2024-05-13T14:21:10.976" v="92"/>
          <ac:spMkLst>
            <pc:docMk/>
            <pc:sldMk cId="1880408805" sldId="797"/>
            <ac:spMk id="3" creationId="{28EFDA22-AF37-1F18-6A56-8F6096BDB090}"/>
          </ac:spMkLst>
        </pc:spChg>
        <pc:picChg chg="add mod">
          <ac:chgData name="Bertino Hernandez Cancino" userId="ce868ae7-7fce-4561-8884-386018fddd23" providerId="ADAL" clId="{15AC4B4B-364E-47FF-A828-277966E08C80}" dt="2024-05-13T14:21:19.897" v="95" actId="1076"/>
          <ac:picMkLst>
            <pc:docMk/>
            <pc:sldMk cId="1880408805" sldId="797"/>
            <ac:picMk id="4" creationId="{94E02EAA-24A9-19A1-E783-FBFB131A706D}"/>
          </ac:picMkLst>
        </pc:picChg>
      </pc:sldChg>
    </pc:docChg>
  </pc:docChgLst>
  <pc:docChgLst>
    <pc:chgData name="Bertino Hernandez Cancino" userId="ce868ae7-7fce-4561-8884-386018fddd23" providerId="ADAL" clId="{92EF6F13-AB01-4F4D-9361-FBFE075C4C62}"/>
    <pc:docChg chg="addSld delSld modSld">
      <pc:chgData name="Bertino Hernandez Cancino" userId="ce868ae7-7fce-4561-8884-386018fddd23" providerId="ADAL" clId="{92EF6F13-AB01-4F4D-9361-FBFE075C4C62}" dt="2022-03-09T23:20:55.935" v="71" actId="478"/>
      <pc:docMkLst>
        <pc:docMk/>
      </pc:docMkLst>
      <pc:sldChg chg="modSp mod">
        <pc:chgData name="Bertino Hernandez Cancino" userId="ce868ae7-7fce-4561-8884-386018fddd23" providerId="ADAL" clId="{92EF6F13-AB01-4F4D-9361-FBFE075C4C62}" dt="2022-03-09T23:11:47.433" v="57" actId="20577"/>
        <pc:sldMkLst>
          <pc:docMk/>
          <pc:sldMk cId="3556171951" sldId="256"/>
        </pc:sldMkLst>
        <pc:spChg chg="mod">
          <ac:chgData name="Bertino Hernandez Cancino" userId="ce868ae7-7fce-4561-8884-386018fddd23" providerId="ADAL" clId="{92EF6F13-AB01-4F4D-9361-FBFE075C4C62}" dt="2022-03-09T23:11:47.433" v="57" actId="20577"/>
          <ac:spMkLst>
            <pc:docMk/>
            <pc:sldMk cId="3556171951" sldId="256"/>
            <ac:spMk id="10" creationId="{5AE5FF70-707A-42C9-BAE6-AC5926A5E945}"/>
          </ac:spMkLst>
        </pc:spChg>
      </pc:sldChg>
      <pc:sldChg chg="addSp delSp">
        <pc:chgData name="Bertino Hernandez Cancino" userId="ce868ae7-7fce-4561-8884-386018fddd23" providerId="ADAL" clId="{92EF6F13-AB01-4F4D-9361-FBFE075C4C62}" dt="2022-03-09T23:20:55.935" v="71" actId="478"/>
        <pc:sldMkLst>
          <pc:docMk/>
          <pc:sldMk cId="3520977209" sldId="272"/>
        </pc:sldMkLst>
        <pc:picChg chg="add del">
          <ac:chgData name="Bertino Hernandez Cancino" userId="ce868ae7-7fce-4561-8884-386018fddd23" providerId="ADAL" clId="{92EF6F13-AB01-4F4D-9361-FBFE075C4C62}" dt="2022-03-09T23:20:55.935" v="71" actId="478"/>
          <ac:picMkLst>
            <pc:docMk/>
            <pc:sldMk cId="3520977209" sldId="272"/>
            <ac:picMk id="1026" creationId="{A3FF0766-BCB8-4DD8-8848-9FD4B45BCFB6}"/>
          </ac:picMkLst>
        </pc:picChg>
      </pc:sldChg>
      <pc:sldChg chg="modSp mod">
        <pc:chgData name="Bertino Hernandez Cancino" userId="ce868ae7-7fce-4561-8884-386018fddd23" providerId="ADAL" clId="{92EF6F13-AB01-4F4D-9361-FBFE075C4C62}" dt="2022-03-09T23:20:40.004" v="69" actId="20577"/>
        <pc:sldMkLst>
          <pc:docMk/>
          <pc:sldMk cId="968780868" sldId="275"/>
        </pc:sldMkLst>
        <pc:spChg chg="mod">
          <ac:chgData name="Bertino Hernandez Cancino" userId="ce868ae7-7fce-4561-8884-386018fddd23" providerId="ADAL" clId="{92EF6F13-AB01-4F4D-9361-FBFE075C4C62}" dt="2022-03-09T23:20:40.004" v="69" actId="20577"/>
          <ac:spMkLst>
            <pc:docMk/>
            <pc:sldMk cId="968780868" sldId="275"/>
            <ac:spMk id="124" creationId="{2252B61E-800E-422E-AEA3-317ED618C4C6}"/>
          </ac:spMkLst>
        </pc:spChg>
      </pc:sldChg>
      <pc:sldChg chg="add del">
        <pc:chgData name="Bertino Hernandez Cancino" userId="ce868ae7-7fce-4561-8884-386018fddd23" providerId="ADAL" clId="{92EF6F13-AB01-4F4D-9361-FBFE075C4C62}" dt="2022-03-09T23:02:07.987" v="1" actId="47"/>
        <pc:sldMkLst>
          <pc:docMk/>
          <pc:sldMk cId="2019647329" sldId="279"/>
        </pc:sldMkLst>
      </pc:sldChg>
      <pc:sldChg chg="modSp add mod">
        <pc:chgData name="Bertino Hernandez Cancino" userId="ce868ae7-7fce-4561-8884-386018fddd23" providerId="ADAL" clId="{92EF6F13-AB01-4F4D-9361-FBFE075C4C62}" dt="2022-03-09T23:08:25.318" v="48" actId="207"/>
        <pc:sldMkLst>
          <pc:docMk/>
          <pc:sldMk cId="3841377623" sldId="297"/>
        </pc:sldMkLst>
        <pc:spChg chg="mod">
          <ac:chgData name="Bertino Hernandez Cancino" userId="ce868ae7-7fce-4561-8884-386018fddd23" providerId="ADAL" clId="{92EF6F13-AB01-4F4D-9361-FBFE075C4C62}" dt="2022-03-09T23:08:25.318" v="48" actId="207"/>
          <ac:spMkLst>
            <pc:docMk/>
            <pc:sldMk cId="3841377623" sldId="297"/>
            <ac:spMk id="24" creationId="{7CB7637C-665C-4F5E-BFBC-1BE7776F9ACF}"/>
          </ac:spMkLst>
        </pc:spChg>
        <pc:spChg chg="mod">
          <ac:chgData name="Bertino Hernandez Cancino" userId="ce868ae7-7fce-4561-8884-386018fddd23" providerId="ADAL" clId="{92EF6F13-AB01-4F4D-9361-FBFE075C4C62}" dt="2022-03-09T23:02:42.529" v="30" actId="14100"/>
          <ac:spMkLst>
            <pc:docMk/>
            <pc:sldMk cId="3841377623" sldId="297"/>
            <ac:spMk id="52" creationId="{3E2EA3A4-DD56-406F-8079-F35FBA761254}"/>
          </ac:spMkLst>
        </pc:spChg>
        <pc:spChg chg="mod">
          <ac:chgData name="Bertino Hernandez Cancino" userId="ce868ae7-7fce-4561-8884-386018fddd23" providerId="ADAL" clId="{92EF6F13-AB01-4F4D-9361-FBFE075C4C62}" dt="2022-03-09T23:02:26.864" v="26" actId="20577"/>
          <ac:spMkLst>
            <pc:docMk/>
            <pc:sldMk cId="3841377623" sldId="297"/>
            <ac:spMk id="63" creationId="{A7F7F720-5A84-40D2-95EA-8093D7EB6F7A}"/>
          </ac:spMkLst>
        </pc:spChg>
        <pc:spChg chg="mod">
          <ac:chgData name="Bertino Hernandez Cancino" userId="ce868ae7-7fce-4561-8884-386018fddd23" providerId="ADAL" clId="{92EF6F13-AB01-4F4D-9361-FBFE075C4C62}" dt="2022-03-09T23:07:22.786" v="47" actId="14100"/>
          <ac:spMkLst>
            <pc:docMk/>
            <pc:sldMk cId="3841377623" sldId="297"/>
            <ac:spMk id="64" creationId="{400BE989-341C-49F2-9C2C-E3E845B90493}"/>
          </ac:spMkLst>
        </pc:spChg>
      </pc:sldChg>
    </pc:docChg>
  </pc:docChgLst>
  <pc:docChgLst>
    <pc:chgData name="Bertino Hernandez Cancino" userId="ce868ae7-7fce-4561-8884-386018fddd23" providerId="ADAL" clId="{802B565F-7E6D-4ACE-B784-C403D9698B16}"/>
    <pc:docChg chg="undo custSel addSld delSld modSld sldOrd modMainMaster">
      <pc:chgData name="Bertino Hernandez Cancino" userId="ce868ae7-7fce-4561-8884-386018fddd23" providerId="ADAL" clId="{802B565F-7E6D-4ACE-B784-C403D9698B16}" dt="2023-11-24T17:12:18.847" v="18179"/>
      <pc:docMkLst>
        <pc:docMk/>
      </pc:docMkLst>
      <pc:sldChg chg="addSp delSp modSp mod ord">
        <pc:chgData name="Bertino Hernandez Cancino" userId="ce868ae7-7fce-4561-8884-386018fddd23" providerId="ADAL" clId="{802B565F-7E6D-4ACE-B784-C403D9698B16}" dt="2023-11-23T22:26:55.731" v="16453" actId="21"/>
        <pc:sldMkLst>
          <pc:docMk/>
          <pc:sldMk cId="0" sldId="257"/>
        </pc:sldMkLst>
        <pc:spChg chg="mod">
          <ac:chgData name="Bertino Hernandez Cancino" userId="ce868ae7-7fce-4561-8884-386018fddd23" providerId="ADAL" clId="{802B565F-7E6D-4ACE-B784-C403D9698B16}" dt="2023-11-23T22:24:51.439" v="16437"/>
          <ac:spMkLst>
            <pc:docMk/>
            <pc:sldMk cId="0" sldId="257"/>
            <ac:spMk id="5" creationId="{A49B7A5A-E0D6-92C4-8D95-76D86EB6429E}"/>
          </ac:spMkLst>
        </pc:spChg>
        <pc:spChg chg="mod">
          <ac:chgData name="Bertino Hernandez Cancino" userId="ce868ae7-7fce-4561-8884-386018fddd23" providerId="ADAL" clId="{802B565F-7E6D-4ACE-B784-C403D9698B16}" dt="2023-11-23T22:24:51.439" v="16437"/>
          <ac:spMkLst>
            <pc:docMk/>
            <pc:sldMk cId="0" sldId="257"/>
            <ac:spMk id="7" creationId="{CA94C1F4-0312-D848-A5FA-78F40EC88F02}"/>
          </ac:spMkLst>
        </pc:spChg>
        <pc:spChg chg="add mod">
          <ac:chgData name="Bertino Hernandez Cancino" userId="ce868ae7-7fce-4561-8884-386018fddd23" providerId="ADAL" clId="{802B565F-7E6D-4ACE-B784-C403D9698B16}" dt="2023-11-23T22:24:51.439" v="16437"/>
          <ac:spMkLst>
            <pc:docMk/>
            <pc:sldMk cId="0" sldId="257"/>
            <ac:spMk id="8" creationId="{9E5C0165-977E-0A9C-F511-200D7ED04D99}"/>
          </ac:spMkLst>
        </pc:spChg>
        <pc:spChg chg="del mod">
          <ac:chgData name="Bertino Hernandez Cancino" userId="ce868ae7-7fce-4561-8884-386018fddd23" providerId="ADAL" clId="{802B565F-7E6D-4ACE-B784-C403D9698B16}" dt="2023-11-23T22:24:50.973" v="16436" actId="21"/>
          <ac:spMkLst>
            <pc:docMk/>
            <pc:sldMk cId="0" sldId="257"/>
            <ac:spMk id="14" creationId="{00000000-0000-0000-0000-000000000000}"/>
          </ac:spMkLst>
        </pc:spChg>
        <pc:grpChg chg="add mod">
          <ac:chgData name="Bertino Hernandez Cancino" userId="ce868ae7-7fce-4561-8884-386018fddd23" providerId="ADAL" clId="{802B565F-7E6D-4ACE-B784-C403D9698B16}" dt="2023-11-23T22:24:51.439" v="16437"/>
          <ac:grpSpMkLst>
            <pc:docMk/>
            <pc:sldMk cId="0" sldId="257"/>
            <ac:grpSpMk id="4" creationId="{58CE10BA-D5D9-484F-56E6-955AE1AF4BE3}"/>
          </ac:grpSpMkLst>
        </pc:grpChg>
        <pc:grpChg chg="del">
          <ac:chgData name="Bertino Hernandez Cancino" userId="ce868ae7-7fce-4561-8884-386018fddd23" providerId="ADAL" clId="{802B565F-7E6D-4ACE-B784-C403D9698B16}" dt="2023-11-23T22:24:50.973" v="16436" actId="21"/>
          <ac:grpSpMkLst>
            <pc:docMk/>
            <pc:sldMk cId="0" sldId="257"/>
            <ac:grpSpMk id="10" creationId="{00000000-0000-0000-0000-000000000000}"/>
          </ac:grpSpMkLst>
        </pc:grpChg>
        <pc:picChg chg="add del mod">
          <ac:chgData name="Bertino Hernandez Cancino" userId="ce868ae7-7fce-4561-8884-386018fddd23" providerId="ADAL" clId="{802B565F-7E6D-4ACE-B784-C403D9698B16}" dt="2023-11-23T22:24:46.496" v="16434"/>
          <ac:picMkLst>
            <pc:docMk/>
            <pc:sldMk cId="0" sldId="257"/>
            <ac:picMk id="2" creationId="{59E51EAA-84AF-4E6D-99A6-A92316FD7991}"/>
          </ac:picMkLst>
        </pc:picChg>
        <pc:picChg chg="add del mod">
          <ac:chgData name="Bertino Hernandez Cancino" userId="ce868ae7-7fce-4561-8884-386018fddd23" providerId="ADAL" clId="{802B565F-7E6D-4ACE-B784-C403D9698B16}" dt="2023-11-23T22:26:55.731" v="16453" actId="21"/>
          <ac:picMkLst>
            <pc:docMk/>
            <pc:sldMk cId="0" sldId="257"/>
            <ac:picMk id="3" creationId="{EA491817-4C65-8DCD-2551-F7EF25314BB5}"/>
          </ac:picMkLst>
        </pc:picChg>
        <pc:picChg chg="mod">
          <ac:chgData name="Bertino Hernandez Cancino" userId="ce868ae7-7fce-4561-8884-386018fddd23" providerId="ADAL" clId="{802B565F-7E6D-4ACE-B784-C403D9698B16}" dt="2023-11-23T22:25:27.209" v="16439"/>
          <ac:picMkLst>
            <pc:docMk/>
            <pc:sldMk cId="0" sldId="257"/>
            <ac:picMk id="13" creationId="{00000000-0000-0000-0000-000000000000}"/>
          </ac:picMkLst>
        </pc:picChg>
      </pc:sldChg>
      <pc:sldChg chg="del">
        <pc:chgData name="Bertino Hernandez Cancino" userId="ce868ae7-7fce-4561-8884-386018fddd23" providerId="ADAL" clId="{802B565F-7E6D-4ACE-B784-C403D9698B16}" dt="2023-11-16T21:42:56.149" v="3165" actId="47"/>
        <pc:sldMkLst>
          <pc:docMk/>
          <pc:sldMk cId="3710575433" sldId="271"/>
        </pc:sldMkLst>
      </pc:sldChg>
      <pc:sldChg chg="modSp mod">
        <pc:chgData name="Bertino Hernandez Cancino" userId="ce868ae7-7fce-4561-8884-386018fddd23" providerId="ADAL" clId="{802B565F-7E6D-4ACE-B784-C403D9698B16}" dt="2023-11-23T22:34:12.710" v="16617" actId="2"/>
        <pc:sldMkLst>
          <pc:docMk/>
          <pc:sldMk cId="1486889187" sldId="306"/>
        </pc:sldMkLst>
        <pc:spChg chg="mod">
          <ac:chgData name="Bertino Hernandez Cancino" userId="ce868ae7-7fce-4561-8884-386018fddd23" providerId="ADAL" clId="{802B565F-7E6D-4ACE-B784-C403D9698B16}" dt="2023-11-17T02:52:54.168" v="7375" actId="20577"/>
          <ac:spMkLst>
            <pc:docMk/>
            <pc:sldMk cId="1486889187" sldId="306"/>
            <ac:spMk id="15" creationId="{07C14914-0345-A176-DB13-703A1A4B99E1}"/>
          </ac:spMkLst>
        </pc:spChg>
        <pc:spChg chg="mod">
          <ac:chgData name="Bertino Hernandez Cancino" userId="ce868ae7-7fce-4561-8884-386018fddd23" providerId="ADAL" clId="{802B565F-7E6D-4ACE-B784-C403D9698B16}" dt="2023-11-23T22:33:58.265" v="16614" actId="2"/>
          <ac:spMkLst>
            <pc:docMk/>
            <pc:sldMk cId="1486889187" sldId="306"/>
            <ac:spMk id="29" creationId="{E56D9F2F-6247-4BB0-E403-5B3DC4405470}"/>
          </ac:spMkLst>
        </pc:spChg>
        <pc:spChg chg="mod">
          <ac:chgData name="Bertino Hernandez Cancino" userId="ce868ae7-7fce-4561-8884-386018fddd23" providerId="ADAL" clId="{802B565F-7E6D-4ACE-B784-C403D9698B16}" dt="2023-11-23T22:34:12.710" v="16617" actId="2"/>
          <ac:spMkLst>
            <pc:docMk/>
            <pc:sldMk cId="1486889187" sldId="306"/>
            <ac:spMk id="7181" creationId="{C20F699C-8709-0529-5FE3-F99433BA0C5B}"/>
          </ac:spMkLst>
        </pc:spChg>
      </pc:sldChg>
      <pc:sldChg chg="modSp mod">
        <pc:chgData name="Bertino Hernandez Cancino" userId="ce868ae7-7fce-4561-8884-386018fddd23" providerId="ADAL" clId="{802B565F-7E6D-4ACE-B784-C403D9698B16}" dt="2023-11-23T22:34:30.255" v="16627" actId="2"/>
        <pc:sldMkLst>
          <pc:docMk/>
          <pc:sldMk cId="2031770397" sldId="307"/>
        </pc:sldMkLst>
        <pc:spChg chg="mod">
          <ac:chgData name="Bertino Hernandez Cancino" userId="ce868ae7-7fce-4561-8884-386018fddd23" providerId="ADAL" clId="{802B565F-7E6D-4ACE-B784-C403D9698B16}" dt="2023-11-23T22:34:14.664" v="16618" actId="2"/>
          <ac:spMkLst>
            <pc:docMk/>
            <pc:sldMk cId="2031770397" sldId="307"/>
            <ac:spMk id="15" creationId="{07C14914-0345-A176-DB13-703A1A4B99E1}"/>
          </ac:spMkLst>
        </pc:spChg>
        <pc:spChg chg="mod">
          <ac:chgData name="Bertino Hernandez Cancino" userId="ce868ae7-7fce-4561-8884-386018fddd23" providerId="ADAL" clId="{802B565F-7E6D-4ACE-B784-C403D9698B16}" dt="2023-11-23T22:34:29.177" v="16626" actId="2"/>
          <ac:spMkLst>
            <pc:docMk/>
            <pc:sldMk cId="2031770397" sldId="307"/>
            <ac:spMk id="28" creationId="{36CBE6B3-4EF9-7E82-5BF0-8B796024F579}"/>
          </ac:spMkLst>
        </pc:spChg>
        <pc:spChg chg="mod">
          <ac:chgData name="Bertino Hernandez Cancino" userId="ce868ae7-7fce-4561-8884-386018fddd23" providerId="ADAL" clId="{802B565F-7E6D-4ACE-B784-C403D9698B16}" dt="2023-11-23T22:34:18.798" v="16623" actId="2"/>
          <ac:spMkLst>
            <pc:docMk/>
            <pc:sldMk cId="2031770397" sldId="307"/>
            <ac:spMk id="29" creationId="{E56D9F2F-6247-4BB0-E403-5B3DC4405470}"/>
          </ac:spMkLst>
        </pc:spChg>
        <pc:spChg chg="mod">
          <ac:chgData name="Bertino Hernandez Cancino" userId="ce868ae7-7fce-4561-8884-386018fddd23" providerId="ADAL" clId="{802B565F-7E6D-4ACE-B784-C403D9698B16}" dt="2023-11-23T22:34:30.255" v="16627" actId="2"/>
          <ac:spMkLst>
            <pc:docMk/>
            <pc:sldMk cId="2031770397" sldId="307"/>
            <ac:spMk id="7199" creationId="{0BACBEDD-2CC3-3C0E-7AF6-4835E7615CDC}"/>
          </ac:spMkLst>
        </pc:spChg>
      </pc:sldChg>
      <pc:sldChg chg="modSp mod">
        <pc:chgData name="Bertino Hernandez Cancino" userId="ce868ae7-7fce-4561-8884-386018fddd23" providerId="ADAL" clId="{802B565F-7E6D-4ACE-B784-C403D9698B16}" dt="2023-11-23T22:34:41.646" v="16634" actId="2"/>
        <pc:sldMkLst>
          <pc:docMk/>
          <pc:sldMk cId="4002017821" sldId="308"/>
        </pc:sldMkLst>
        <pc:spChg chg="mod">
          <ac:chgData name="Bertino Hernandez Cancino" userId="ce868ae7-7fce-4561-8884-386018fddd23" providerId="ADAL" clId="{802B565F-7E6D-4ACE-B784-C403D9698B16}" dt="2023-11-23T22:34:31.647" v="16628" actId="2"/>
          <ac:spMkLst>
            <pc:docMk/>
            <pc:sldMk cId="4002017821" sldId="308"/>
            <ac:spMk id="15" creationId="{07C14914-0345-A176-DB13-703A1A4B99E1}"/>
          </ac:spMkLst>
        </pc:spChg>
        <pc:spChg chg="mod">
          <ac:chgData name="Bertino Hernandez Cancino" userId="ce868ae7-7fce-4561-8884-386018fddd23" providerId="ADAL" clId="{802B565F-7E6D-4ACE-B784-C403D9698B16}" dt="2023-11-23T22:34:40.724" v="16633" actId="2"/>
          <ac:spMkLst>
            <pc:docMk/>
            <pc:sldMk cId="4002017821" sldId="308"/>
            <ac:spMk id="28" creationId="{36CBE6B3-4EF9-7E82-5BF0-8B796024F579}"/>
          </ac:spMkLst>
        </pc:spChg>
        <pc:spChg chg="mod">
          <ac:chgData name="Bertino Hernandez Cancino" userId="ce868ae7-7fce-4561-8884-386018fddd23" providerId="ADAL" clId="{802B565F-7E6D-4ACE-B784-C403D9698B16}" dt="2023-11-23T22:34:33.526" v="16630" actId="2"/>
          <ac:spMkLst>
            <pc:docMk/>
            <pc:sldMk cId="4002017821" sldId="308"/>
            <ac:spMk id="29" creationId="{E56D9F2F-6247-4BB0-E403-5B3DC4405470}"/>
          </ac:spMkLst>
        </pc:spChg>
        <pc:spChg chg="mod">
          <ac:chgData name="Bertino Hernandez Cancino" userId="ce868ae7-7fce-4561-8884-386018fddd23" providerId="ADAL" clId="{802B565F-7E6D-4ACE-B784-C403D9698B16}" dt="2023-11-23T22:34:41.646" v="16634" actId="2"/>
          <ac:spMkLst>
            <pc:docMk/>
            <pc:sldMk cId="4002017821" sldId="308"/>
            <ac:spMk id="7199" creationId="{0BACBEDD-2CC3-3C0E-7AF6-4835E7615CDC}"/>
          </ac:spMkLst>
        </pc:spChg>
      </pc:sldChg>
      <pc:sldChg chg="addSp modSp mod">
        <pc:chgData name="Bertino Hernandez Cancino" userId="ce868ae7-7fce-4561-8884-386018fddd23" providerId="ADAL" clId="{802B565F-7E6D-4ACE-B784-C403D9698B16}" dt="2023-11-23T22:34:51.424" v="16641" actId="2"/>
        <pc:sldMkLst>
          <pc:docMk/>
          <pc:sldMk cId="2690225499" sldId="309"/>
        </pc:sldMkLst>
        <pc:spChg chg="add mod">
          <ac:chgData name="Bertino Hernandez Cancino" userId="ce868ae7-7fce-4561-8884-386018fddd23" providerId="ADAL" clId="{802B565F-7E6D-4ACE-B784-C403D9698B16}" dt="2023-11-23T22:34:51.424" v="16641" actId="2"/>
          <ac:spMkLst>
            <pc:docMk/>
            <pc:sldMk cId="2690225499" sldId="309"/>
            <ac:spMk id="4" creationId="{C2977A36-0E11-F4D8-DB30-D7B95467E50B}"/>
          </ac:spMkLst>
        </pc:spChg>
        <pc:spChg chg="mod">
          <ac:chgData name="Bertino Hernandez Cancino" userId="ce868ae7-7fce-4561-8884-386018fddd23" providerId="ADAL" clId="{802B565F-7E6D-4ACE-B784-C403D9698B16}" dt="2023-11-23T22:34:43.107" v="16635" actId="2"/>
          <ac:spMkLst>
            <pc:docMk/>
            <pc:sldMk cId="2690225499" sldId="309"/>
            <ac:spMk id="15" creationId="{07C14914-0345-A176-DB13-703A1A4B99E1}"/>
          </ac:spMkLst>
        </pc:spChg>
        <pc:spChg chg="mod">
          <ac:chgData name="Bertino Hernandez Cancino" userId="ce868ae7-7fce-4561-8884-386018fddd23" providerId="ADAL" clId="{802B565F-7E6D-4ACE-B784-C403D9698B16}" dt="2023-11-23T22:34:49.599" v="16639" actId="2"/>
          <ac:spMkLst>
            <pc:docMk/>
            <pc:sldMk cId="2690225499" sldId="309"/>
            <ac:spMk id="28" creationId="{36CBE6B3-4EF9-7E82-5BF0-8B796024F579}"/>
          </ac:spMkLst>
        </pc:spChg>
        <pc:spChg chg="mod">
          <ac:chgData name="Bertino Hernandez Cancino" userId="ce868ae7-7fce-4561-8884-386018fddd23" providerId="ADAL" clId="{802B565F-7E6D-4ACE-B784-C403D9698B16}" dt="2023-11-23T22:34:50.437" v="16640" actId="2"/>
          <ac:spMkLst>
            <pc:docMk/>
            <pc:sldMk cId="2690225499" sldId="309"/>
            <ac:spMk id="7199" creationId="{0BACBEDD-2CC3-3C0E-7AF6-4835E7615CDC}"/>
          </ac:spMkLst>
        </pc:spChg>
      </pc:sldChg>
      <pc:sldChg chg="addSp delSp modSp mod modAnim">
        <pc:chgData name="Bertino Hernandez Cancino" userId="ce868ae7-7fce-4561-8884-386018fddd23" providerId="ADAL" clId="{802B565F-7E6D-4ACE-B784-C403D9698B16}" dt="2023-11-17T17:10:16.408" v="8453"/>
        <pc:sldMkLst>
          <pc:docMk/>
          <pc:sldMk cId="1048606290" sldId="310"/>
        </pc:sldMkLst>
        <pc:spChg chg="mod">
          <ac:chgData name="Bertino Hernandez Cancino" userId="ce868ae7-7fce-4561-8884-386018fddd23" providerId="ADAL" clId="{802B565F-7E6D-4ACE-B784-C403D9698B16}" dt="2023-11-17T16:12:37.099" v="7779" actId="1076"/>
          <ac:spMkLst>
            <pc:docMk/>
            <pc:sldMk cId="1048606290" sldId="310"/>
            <ac:spMk id="6" creationId="{8F8ECEBC-C242-37F8-7971-C2E433F5B4C2}"/>
          </ac:spMkLst>
        </pc:spChg>
        <pc:spChg chg="mod">
          <ac:chgData name="Bertino Hernandez Cancino" userId="ce868ae7-7fce-4561-8884-386018fddd23" providerId="ADAL" clId="{802B565F-7E6D-4ACE-B784-C403D9698B16}" dt="2023-11-17T16:12:30.717" v="7777" actId="1076"/>
          <ac:spMkLst>
            <pc:docMk/>
            <pc:sldMk cId="1048606290" sldId="310"/>
            <ac:spMk id="7" creationId="{48CEB22A-8B54-2505-DF74-EB4CB00B04BF}"/>
          </ac:spMkLst>
        </pc:spChg>
        <pc:spChg chg="mod">
          <ac:chgData name="Bertino Hernandez Cancino" userId="ce868ae7-7fce-4561-8884-386018fddd23" providerId="ADAL" clId="{802B565F-7E6D-4ACE-B784-C403D9698B16}" dt="2023-11-17T16:12:23.060" v="7774" actId="1076"/>
          <ac:spMkLst>
            <pc:docMk/>
            <pc:sldMk cId="1048606290" sldId="310"/>
            <ac:spMk id="8" creationId="{E583CE9B-6F22-C9D0-BED9-740A835FD2DA}"/>
          </ac:spMkLst>
        </pc:spChg>
        <pc:spChg chg="mod">
          <ac:chgData name="Bertino Hernandez Cancino" userId="ce868ae7-7fce-4561-8884-386018fddd23" providerId="ADAL" clId="{802B565F-7E6D-4ACE-B784-C403D9698B16}" dt="2023-11-17T16:12:07.867" v="7761" actId="1076"/>
          <ac:spMkLst>
            <pc:docMk/>
            <pc:sldMk cId="1048606290" sldId="310"/>
            <ac:spMk id="9" creationId="{3C315752-549D-1C9F-CFE9-60F2A70B580A}"/>
          </ac:spMkLst>
        </pc:spChg>
        <pc:spChg chg="mod">
          <ac:chgData name="Bertino Hernandez Cancino" userId="ce868ae7-7fce-4561-8884-386018fddd23" providerId="ADAL" clId="{802B565F-7E6D-4ACE-B784-C403D9698B16}" dt="2023-11-17T16:12:02.876" v="7760" actId="1035"/>
          <ac:spMkLst>
            <pc:docMk/>
            <pc:sldMk cId="1048606290" sldId="310"/>
            <ac:spMk id="10" creationId="{F178594E-2FCE-4A68-4D0E-568E42F1457A}"/>
          </ac:spMkLst>
        </pc:spChg>
        <pc:spChg chg="mod">
          <ac:chgData name="Bertino Hernandez Cancino" userId="ce868ae7-7fce-4561-8884-386018fddd23" providerId="ADAL" clId="{802B565F-7E6D-4ACE-B784-C403D9698B16}" dt="2023-11-17T16:11:37.887" v="7689" actId="1036"/>
          <ac:spMkLst>
            <pc:docMk/>
            <pc:sldMk cId="1048606290" sldId="310"/>
            <ac:spMk id="11" creationId="{0FCDC3CB-4847-FFFA-D024-66360CE9AC63}"/>
          </ac:spMkLst>
        </pc:spChg>
        <pc:spChg chg="mod">
          <ac:chgData name="Bertino Hernandez Cancino" userId="ce868ae7-7fce-4561-8884-386018fddd23" providerId="ADAL" clId="{802B565F-7E6D-4ACE-B784-C403D9698B16}" dt="2023-11-17T16:11:29.846" v="7667" actId="1076"/>
          <ac:spMkLst>
            <pc:docMk/>
            <pc:sldMk cId="1048606290" sldId="310"/>
            <ac:spMk id="12" creationId="{DF63124C-F2EC-CE1F-C18F-FFEA111C8277}"/>
          </ac:spMkLst>
        </pc:spChg>
        <pc:spChg chg="del mod">
          <ac:chgData name="Bertino Hernandez Cancino" userId="ce868ae7-7fce-4561-8884-386018fddd23" providerId="ADAL" clId="{802B565F-7E6D-4ACE-B784-C403D9698B16}" dt="2023-11-17T16:10:56.784" v="7628" actId="478"/>
          <ac:spMkLst>
            <pc:docMk/>
            <pc:sldMk cId="1048606290" sldId="310"/>
            <ac:spMk id="31" creationId="{A1AE9E14-3DA1-A9FB-7A44-EB817B5179B7}"/>
          </ac:spMkLst>
        </pc:spChg>
        <pc:spChg chg="del mod">
          <ac:chgData name="Bertino Hernandez Cancino" userId="ce868ae7-7fce-4561-8884-386018fddd23" providerId="ADAL" clId="{802B565F-7E6D-4ACE-B784-C403D9698B16}" dt="2023-11-17T16:11:22.513" v="7666" actId="478"/>
          <ac:spMkLst>
            <pc:docMk/>
            <pc:sldMk cId="1048606290" sldId="310"/>
            <ac:spMk id="7168" creationId="{F59B02CD-5711-5A96-DBDD-79F9F2FC9165}"/>
          </ac:spMkLst>
        </pc:spChg>
        <pc:spChg chg="mod">
          <ac:chgData name="Bertino Hernandez Cancino" userId="ce868ae7-7fce-4561-8884-386018fddd23" providerId="ADAL" clId="{802B565F-7E6D-4ACE-B784-C403D9698B16}" dt="2023-11-17T16:11:51.182" v="7719" actId="1037"/>
          <ac:spMkLst>
            <pc:docMk/>
            <pc:sldMk cId="1048606290" sldId="310"/>
            <ac:spMk id="7169" creationId="{9DA19E56-7D81-E866-0362-A5EA7AE6F5B9}"/>
          </ac:spMkLst>
        </pc:spChg>
        <pc:spChg chg="mod">
          <ac:chgData name="Bertino Hernandez Cancino" userId="ce868ae7-7fce-4561-8884-386018fddd23" providerId="ADAL" clId="{802B565F-7E6D-4ACE-B784-C403D9698B16}" dt="2023-11-17T16:17:02.735" v="8002" actId="1036"/>
          <ac:spMkLst>
            <pc:docMk/>
            <pc:sldMk cId="1048606290" sldId="310"/>
            <ac:spMk id="7171" creationId="{9AF60F8A-731F-FD1C-9BE8-37007E2106D2}"/>
          </ac:spMkLst>
        </pc:spChg>
        <pc:spChg chg="add mod">
          <ac:chgData name="Bertino Hernandez Cancino" userId="ce868ae7-7fce-4561-8884-386018fddd23" providerId="ADAL" clId="{802B565F-7E6D-4ACE-B784-C403D9698B16}" dt="2023-11-17T16:53:49.120" v="8314" actId="1035"/>
          <ac:spMkLst>
            <pc:docMk/>
            <pc:sldMk cId="1048606290" sldId="310"/>
            <ac:spMk id="7193" creationId="{732F38E4-1369-A148-D66A-C70DBE3CEDEA}"/>
          </ac:spMkLst>
        </pc:spChg>
        <pc:spChg chg="add mod">
          <ac:chgData name="Bertino Hernandez Cancino" userId="ce868ae7-7fce-4561-8884-386018fddd23" providerId="ADAL" clId="{802B565F-7E6D-4ACE-B784-C403D9698B16}" dt="2023-11-17T16:53:49.120" v="8314" actId="1035"/>
          <ac:spMkLst>
            <pc:docMk/>
            <pc:sldMk cId="1048606290" sldId="310"/>
            <ac:spMk id="7196" creationId="{D78E6654-23FF-F864-E387-5EE727AA2886}"/>
          </ac:spMkLst>
        </pc:spChg>
        <pc:spChg chg="add del mod">
          <ac:chgData name="Bertino Hernandez Cancino" userId="ce868ae7-7fce-4561-8884-386018fddd23" providerId="ADAL" clId="{802B565F-7E6D-4ACE-B784-C403D9698B16}" dt="2023-11-17T16:53:41.842" v="8293" actId="478"/>
          <ac:spMkLst>
            <pc:docMk/>
            <pc:sldMk cId="1048606290" sldId="310"/>
            <ac:spMk id="7197" creationId="{CA1AF1A9-E4AB-E319-F1F9-829BD24F909F}"/>
          </ac:spMkLst>
        </pc:spChg>
        <pc:spChg chg="add mod">
          <ac:chgData name="Bertino Hernandez Cancino" userId="ce868ae7-7fce-4561-8884-386018fddd23" providerId="ADAL" clId="{802B565F-7E6D-4ACE-B784-C403D9698B16}" dt="2023-11-17T16:16:53.873" v="7953" actId="1076"/>
          <ac:spMkLst>
            <pc:docMk/>
            <pc:sldMk cId="1048606290" sldId="310"/>
            <ac:spMk id="7198" creationId="{0B0C94E2-44F6-D225-0F55-FB1B00ED7A41}"/>
          </ac:spMkLst>
        </pc:spChg>
        <pc:spChg chg="add mod">
          <ac:chgData name="Bertino Hernandez Cancino" userId="ce868ae7-7fce-4561-8884-386018fddd23" providerId="ADAL" clId="{802B565F-7E6D-4ACE-B784-C403D9698B16}" dt="2023-11-17T16:53:49.120" v="8314" actId="1035"/>
          <ac:spMkLst>
            <pc:docMk/>
            <pc:sldMk cId="1048606290" sldId="310"/>
            <ac:spMk id="7200" creationId="{4EE1080E-E223-C67F-A519-D8F3EC747B62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04" creationId="{0F36D942-867D-79F1-B62F-2033F8C2635B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06" creationId="{AC43165E-3E44-E238-5B59-624FF70F3156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08" creationId="{B368047B-94D0-FE1F-6896-613CB0692CE7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10" creationId="{E78ACB02-DCA1-2251-187E-39EB64B7C3F4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11" creationId="{DCB0B2D9-DDFD-4FAC-D5D9-D73DA0CABE70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12" creationId="{42699509-B5BD-1213-4633-0BB096900823}"/>
          </ac:spMkLst>
        </pc:spChg>
        <pc:spChg chg="add mod">
          <ac:chgData name="Bertino Hernandez Cancino" userId="ce868ae7-7fce-4561-8884-386018fddd23" providerId="ADAL" clId="{802B565F-7E6D-4ACE-B784-C403D9698B16}" dt="2023-11-17T16:17:52.990" v="8007" actId="1076"/>
          <ac:spMkLst>
            <pc:docMk/>
            <pc:sldMk cId="1048606290" sldId="310"/>
            <ac:spMk id="7213" creationId="{BD378AFF-6B90-A09C-DFA8-FA9F54A59CD2}"/>
          </ac:spMkLst>
        </pc:spChg>
        <pc:spChg chg="mod">
          <ac:chgData name="Bertino Hernandez Cancino" userId="ce868ae7-7fce-4561-8884-386018fddd23" providerId="ADAL" clId="{802B565F-7E6D-4ACE-B784-C403D9698B16}" dt="2023-11-17T16:17:02.735" v="8002" actId="1036"/>
          <ac:spMkLst>
            <pc:docMk/>
            <pc:sldMk cId="1048606290" sldId="310"/>
            <ac:spMk id="7215" creationId="{DAB3193B-8CE1-6EF3-A243-9614419925E5}"/>
          </ac:spMkLst>
        </pc:spChg>
        <pc:spChg chg="add mod">
          <ac:chgData name="Bertino Hernandez Cancino" userId="ce868ae7-7fce-4561-8884-386018fddd23" providerId="ADAL" clId="{802B565F-7E6D-4ACE-B784-C403D9698B16}" dt="2023-11-17T16:18:15.223" v="8013" actId="20577"/>
          <ac:spMkLst>
            <pc:docMk/>
            <pc:sldMk cId="1048606290" sldId="310"/>
            <ac:spMk id="7218" creationId="{66C7A05D-EF23-1601-2674-B26E73A5BA51}"/>
          </ac:spMkLst>
        </pc:spChg>
        <pc:spChg chg="add mod">
          <ac:chgData name="Bertino Hernandez Cancino" userId="ce868ae7-7fce-4561-8884-386018fddd23" providerId="ADAL" clId="{802B565F-7E6D-4ACE-B784-C403D9698B16}" dt="2023-11-17T16:18:26.638" v="8017" actId="20577"/>
          <ac:spMkLst>
            <pc:docMk/>
            <pc:sldMk cId="1048606290" sldId="310"/>
            <ac:spMk id="7219" creationId="{315D14CC-D806-9A0E-2094-79AC335F7F3A}"/>
          </ac:spMkLst>
        </pc:spChg>
        <pc:spChg chg="add mod">
          <ac:chgData name="Bertino Hernandez Cancino" userId="ce868ae7-7fce-4561-8884-386018fddd23" providerId="ADAL" clId="{802B565F-7E6D-4ACE-B784-C403D9698B16}" dt="2023-11-17T16:18:35.602" v="8022" actId="20577"/>
          <ac:spMkLst>
            <pc:docMk/>
            <pc:sldMk cId="1048606290" sldId="310"/>
            <ac:spMk id="7220" creationId="{CB8F02CD-8DE8-D097-0844-4918599AE81B}"/>
          </ac:spMkLst>
        </pc:spChg>
        <pc:spChg chg="add mod">
          <ac:chgData name="Bertino Hernandez Cancino" userId="ce868ae7-7fce-4561-8884-386018fddd23" providerId="ADAL" clId="{802B565F-7E6D-4ACE-B784-C403D9698B16}" dt="2023-11-17T16:19:38.995" v="8040" actId="14100"/>
          <ac:spMkLst>
            <pc:docMk/>
            <pc:sldMk cId="1048606290" sldId="310"/>
            <ac:spMk id="8196" creationId="{BF3E3619-4B8F-45AA-F4E3-E30041E476EC}"/>
          </ac:spMkLst>
        </pc:spChg>
        <pc:spChg chg="add mod">
          <ac:chgData name="Bertino Hernandez Cancino" userId="ce868ae7-7fce-4561-8884-386018fddd23" providerId="ADAL" clId="{802B565F-7E6D-4ACE-B784-C403D9698B16}" dt="2023-11-17T16:20:24.538" v="8068" actId="14100"/>
          <ac:spMkLst>
            <pc:docMk/>
            <pc:sldMk cId="1048606290" sldId="310"/>
            <ac:spMk id="8198" creationId="{3B692F1D-901E-F3E3-0D28-BA79FE55B1DE}"/>
          </ac:spMkLst>
        </pc:spChg>
        <pc:spChg chg="del mod">
          <ac:chgData name="Bertino Hernandez Cancino" userId="ce868ae7-7fce-4561-8884-386018fddd23" providerId="ADAL" clId="{802B565F-7E6D-4ACE-B784-C403D9698B16}" dt="2023-11-17T16:17:08.131" v="8004" actId="478"/>
          <ac:spMkLst>
            <pc:docMk/>
            <pc:sldMk cId="1048606290" sldId="310"/>
            <ac:spMk id="8200" creationId="{504B51D2-A21F-96D8-F56E-F1DA7E658C5C}"/>
          </ac:spMkLst>
        </pc:spChg>
        <pc:spChg chg="del mod">
          <ac:chgData name="Bertino Hernandez Cancino" userId="ce868ae7-7fce-4561-8884-386018fddd23" providerId="ADAL" clId="{802B565F-7E6D-4ACE-B784-C403D9698B16}" dt="2023-11-17T16:17:16.430" v="8005" actId="478"/>
          <ac:spMkLst>
            <pc:docMk/>
            <pc:sldMk cId="1048606290" sldId="310"/>
            <ac:spMk id="8201" creationId="{89C38AA8-9C18-6719-DEE6-E2747ECB91ED}"/>
          </ac:spMkLst>
        </pc:spChg>
        <pc:spChg chg="del mod">
          <ac:chgData name="Bertino Hernandez Cancino" userId="ce868ae7-7fce-4561-8884-386018fddd23" providerId="ADAL" clId="{802B565F-7E6D-4ACE-B784-C403D9698B16}" dt="2023-11-17T16:17:16.430" v="8005" actId="478"/>
          <ac:spMkLst>
            <pc:docMk/>
            <pc:sldMk cId="1048606290" sldId="310"/>
            <ac:spMk id="8202" creationId="{6E3AA56C-1E05-7B29-08B4-7FA396B7965D}"/>
          </ac:spMkLst>
        </pc:spChg>
        <pc:spChg chg="del mod">
          <ac:chgData name="Bertino Hernandez Cancino" userId="ce868ae7-7fce-4561-8884-386018fddd23" providerId="ADAL" clId="{802B565F-7E6D-4ACE-B784-C403D9698B16}" dt="2023-11-17T16:17:16.430" v="8005" actId="478"/>
          <ac:spMkLst>
            <pc:docMk/>
            <pc:sldMk cId="1048606290" sldId="310"/>
            <ac:spMk id="8205" creationId="{E4E8F11B-419C-1F8D-8450-A1B9C485AD3D}"/>
          </ac:spMkLst>
        </pc:spChg>
        <pc:spChg chg="del mod">
          <ac:chgData name="Bertino Hernandez Cancino" userId="ce868ae7-7fce-4561-8884-386018fddd23" providerId="ADAL" clId="{802B565F-7E6D-4ACE-B784-C403D9698B16}" dt="2023-11-17T16:17:16.430" v="8005" actId="478"/>
          <ac:spMkLst>
            <pc:docMk/>
            <pc:sldMk cId="1048606290" sldId="310"/>
            <ac:spMk id="8206" creationId="{C5E9CF48-766D-B4B9-E396-3F1286FAF8F8}"/>
          </ac:spMkLst>
        </pc:spChg>
        <pc:spChg chg="del mod">
          <ac:chgData name="Bertino Hernandez Cancino" userId="ce868ae7-7fce-4561-8884-386018fddd23" providerId="ADAL" clId="{802B565F-7E6D-4ACE-B784-C403D9698B16}" dt="2023-11-17T16:17:16.430" v="8005" actId="478"/>
          <ac:spMkLst>
            <pc:docMk/>
            <pc:sldMk cId="1048606290" sldId="310"/>
            <ac:spMk id="8207" creationId="{94E8C72D-50D1-873A-F19B-693E1D3455F2}"/>
          </ac:spMkLst>
        </pc:spChg>
        <pc:spChg chg="add mod">
          <ac:chgData name="Bertino Hernandez Cancino" userId="ce868ae7-7fce-4561-8884-386018fddd23" providerId="ADAL" clId="{802B565F-7E6D-4ACE-B784-C403D9698B16}" dt="2023-11-17T16:54:22.441" v="8335" actId="1076"/>
          <ac:spMkLst>
            <pc:docMk/>
            <pc:sldMk cId="1048606290" sldId="310"/>
            <ac:spMk id="8210" creationId="{1E9078A3-E58D-6EEB-3D98-067FF1CEC57E}"/>
          </ac:spMkLst>
        </pc:spChg>
        <pc:spChg chg="mod">
          <ac:chgData name="Bertino Hernandez Cancino" userId="ce868ae7-7fce-4561-8884-386018fddd23" providerId="ADAL" clId="{802B565F-7E6D-4ACE-B784-C403D9698B16}" dt="2023-11-17T16:21:53.235" v="8079" actId="692"/>
          <ac:spMkLst>
            <pc:docMk/>
            <pc:sldMk cId="1048606290" sldId="310"/>
            <ac:spMk id="10257" creationId="{0DA06623-5145-184A-CE6E-DE1CDED4B799}"/>
          </ac:spMkLst>
        </pc:spChg>
        <pc:spChg chg="mod">
          <ac:chgData name="Bertino Hernandez Cancino" userId="ce868ae7-7fce-4561-8884-386018fddd23" providerId="ADAL" clId="{802B565F-7E6D-4ACE-B784-C403D9698B16}" dt="2023-11-17T16:12:58.297" v="7783" actId="14100"/>
          <ac:spMkLst>
            <pc:docMk/>
            <pc:sldMk cId="1048606290" sldId="310"/>
            <ac:spMk id="10266" creationId="{3C14A71B-1F78-D84E-6CF2-5F65FD7E9922}"/>
          </ac:spMkLst>
        </pc:spChg>
        <pc:spChg chg="mod">
          <ac:chgData name="Bertino Hernandez Cancino" userId="ce868ae7-7fce-4561-8884-386018fddd23" providerId="ADAL" clId="{802B565F-7E6D-4ACE-B784-C403D9698B16}" dt="2023-11-17T16:16:53.873" v="7953" actId="1076"/>
          <ac:spMkLst>
            <pc:docMk/>
            <pc:sldMk cId="1048606290" sldId="310"/>
            <ac:spMk id="10269" creationId="{DC74CD52-3813-8717-0CAC-1A27C2F9783B}"/>
          </ac:spMkLst>
        </pc:spChg>
        <pc:spChg chg="mod">
          <ac:chgData name="Bertino Hernandez Cancino" userId="ce868ae7-7fce-4561-8884-386018fddd23" providerId="ADAL" clId="{802B565F-7E6D-4ACE-B784-C403D9698B16}" dt="2023-11-17T16:17:02.735" v="8002" actId="1036"/>
          <ac:spMkLst>
            <pc:docMk/>
            <pc:sldMk cId="1048606290" sldId="310"/>
            <ac:spMk id="10275" creationId="{C643BA50-EFA6-D71E-92BB-BDA38C9D3F7B}"/>
          </ac:spMkLst>
        </pc:spChg>
        <pc:spChg chg="mod">
          <ac:chgData name="Bertino Hernandez Cancino" userId="ce868ae7-7fce-4561-8884-386018fddd23" providerId="ADAL" clId="{802B565F-7E6D-4ACE-B784-C403D9698B16}" dt="2023-11-17T16:18:04.509" v="8009" actId="1076"/>
          <ac:spMkLst>
            <pc:docMk/>
            <pc:sldMk cId="1048606290" sldId="310"/>
            <ac:spMk id="10279" creationId="{AE4A2D9A-30FB-B798-EF91-8A89D01A0252}"/>
          </ac:spMkLst>
        </pc:spChg>
        <pc:grpChg chg="mod">
          <ac:chgData name="Bertino Hernandez Cancino" userId="ce868ae7-7fce-4561-8884-386018fddd23" providerId="ADAL" clId="{802B565F-7E6D-4ACE-B784-C403D9698B16}" dt="2023-11-17T16:17:02.735" v="8002" actId="1036"/>
          <ac:grpSpMkLst>
            <pc:docMk/>
            <pc:sldMk cId="1048606290" sldId="310"/>
            <ac:grpSpMk id="7180" creationId="{2457DEB8-B941-499F-3BC6-19B3CBC7F985}"/>
          </ac:grpSpMkLst>
        </pc:grpChg>
        <pc:grpChg chg="mod">
          <ac:chgData name="Bertino Hernandez Cancino" userId="ce868ae7-7fce-4561-8884-386018fddd23" providerId="ADAL" clId="{802B565F-7E6D-4ACE-B784-C403D9698B16}" dt="2023-11-17T16:17:02.735" v="8002" actId="1036"/>
          <ac:grpSpMkLst>
            <pc:docMk/>
            <pc:sldMk cId="1048606290" sldId="310"/>
            <ac:grpSpMk id="7190" creationId="{47DB664B-065E-4818-73F3-8BF0FF646A78}"/>
          </ac:grpSpMkLst>
        </pc:grpChg>
        <pc:grpChg chg="add mod">
          <ac:chgData name="Bertino Hernandez Cancino" userId="ce868ae7-7fce-4561-8884-386018fddd23" providerId="ADAL" clId="{802B565F-7E6D-4ACE-B784-C403D9698B16}" dt="2023-11-17T16:19:22.909" v="8030" actId="1076"/>
          <ac:grpSpMkLst>
            <pc:docMk/>
            <pc:sldMk cId="1048606290" sldId="310"/>
            <ac:grpSpMk id="7223" creationId="{F727B6E2-B13C-A39F-87E7-36930D4613CB}"/>
          </ac:grpSpMkLst>
        </pc:grp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4" creationId="{71FD5A22-026F-B227-B80A-4F12970AFC00}"/>
          </ac:picMkLst>
        </pc:picChg>
        <pc:picChg chg="del mod">
          <ac:chgData name="Bertino Hernandez Cancino" userId="ce868ae7-7fce-4561-8884-386018fddd23" providerId="ADAL" clId="{802B565F-7E6D-4ACE-B784-C403D9698B16}" dt="2023-11-17T16:12:43.577" v="7780" actId="478"/>
          <ac:picMkLst>
            <pc:docMk/>
            <pc:sldMk cId="1048606290" sldId="310"/>
            <ac:picMk id="5" creationId="{786AC9FE-20D2-4465-70F6-DD5A4592E8B8}"/>
          </ac:picMkLst>
        </pc:picChg>
        <pc:picChg chg="mod">
          <ac:chgData name="Bertino Hernandez Cancino" userId="ce868ae7-7fce-4561-8884-386018fddd23" providerId="ADAL" clId="{802B565F-7E6D-4ACE-B784-C403D9698B16}" dt="2023-11-17T16:12:33.041" v="7778" actId="1076"/>
          <ac:picMkLst>
            <pc:docMk/>
            <pc:sldMk cId="1048606290" sldId="310"/>
            <ac:picMk id="22" creationId="{CC4E6458-CA94-CF2A-F5AF-5291323DB774}"/>
          </ac:picMkLst>
        </pc:picChg>
        <pc:picChg chg="mod">
          <ac:chgData name="Bertino Hernandez Cancino" userId="ce868ae7-7fce-4561-8884-386018fddd23" providerId="ADAL" clId="{802B565F-7E6D-4ACE-B784-C403D9698B16}" dt="2023-11-17T16:12:27.804" v="7776" actId="1076"/>
          <ac:picMkLst>
            <pc:docMk/>
            <pc:sldMk cId="1048606290" sldId="310"/>
            <ac:picMk id="23" creationId="{0F54FC90-E9E0-3314-93B1-ACE9A2E2A0D7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24" creationId="{967DDCCA-DB02-29EA-DF8B-2B2E3C00BA91}"/>
          </ac:picMkLst>
        </pc:picChg>
        <pc:picChg chg="mod">
          <ac:chgData name="Bertino Hernandez Cancino" userId="ce868ae7-7fce-4561-8884-386018fddd23" providerId="ADAL" clId="{802B565F-7E6D-4ACE-B784-C403D9698B16}" dt="2023-11-17T16:12:14.320" v="7772" actId="688"/>
          <ac:picMkLst>
            <pc:docMk/>
            <pc:sldMk cId="1048606290" sldId="310"/>
            <ac:picMk id="25" creationId="{5062B9B0-FD82-83C4-5ACF-855A3C5577E9}"/>
          </ac:picMkLst>
        </pc:picChg>
        <pc:picChg chg="mod">
          <ac:chgData name="Bertino Hernandez Cancino" userId="ce868ae7-7fce-4561-8884-386018fddd23" providerId="ADAL" clId="{802B565F-7E6D-4ACE-B784-C403D9698B16}" dt="2023-11-17T16:12:18.496" v="7773" actId="688"/>
          <ac:picMkLst>
            <pc:docMk/>
            <pc:sldMk cId="1048606290" sldId="310"/>
            <ac:picMk id="26" creationId="{A435D67A-160D-98AB-F507-BED1B70C4124}"/>
          </ac:picMkLst>
        </pc:picChg>
        <pc:picChg chg="mod">
          <ac:chgData name="Bertino Hernandez Cancino" userId="ce868ae7-7fce-4561-8884-386018fddd23" providerId="ADAL" clId="{802B565F-7E6D-4ACE-B784-C403D9698B16}" dt="2023-11-17T16:11:33.558" v="7674" actId="1036"/>
          <ac:picMkLst>
            <pc:docMk/>
            <pc:sldMk cId="1048606290" sldId="310"/>
            <ac:picMk id="27" creationId="{85C86614-1451-5F9E-FD79-256A32E8C8D3}"/>
          </ac:picMkLst>
        </pc:picChg>
        <pc:picChg chg="mod">
          <ac:chgData name="Bertino Hernandez Cancino" userId="ce868ae7-7fce-4561-8884-386018fddd23" providerId="ADAL" clId="{802B565F-7E6D-4ACE-B784-C403D9698B16}" dt="2023-11-17T16:11:29.846" v="7667" actId="1076"/>
          <ac:picMkLst>
            <pc:docMk/>
            <pc:sldMk cId="1048606290" sldId="310"/>
            <ac:picMk id="28" creationId="{0FE3831B-AE69-222E-C089-CE47E7BA0BB4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29" creationId="{FD2C25A6-BC47-FE6D-2A71-7A36148CED87}"/>
          </ac:picMkLst>
        </pc:picChg>
        <pc:picChg chg="add del mod">
          <ac:chgData name="Bertino Hernandez Cancino" userId="ce868ae7-7fce-4561-8884-386018fddd23" providerId="ADAL" clId="{802B565F-7E6D-4ACE-B784-C403D9698B16}" dt="2023-11-17T16:10:49.820" v="7626" actId="478"/>
          <ac:picMkLst>
            <pc:docMk/>
            <pc:sldMk cId="1048606290" sldId="310"/>
            <ac:picMk id="30" creationId="{17D7CAFA-C0AB-5B21-C44D-568F896412A1}"/>
          </ac:picMkLst>
        </pc:picChg>
        <pc:picChg chg="mod">
          <ac:chgData name="Bertino Hernandez Cancino" userId="ce868ae7-7fce-4561-8884-386018fddd23" providerId="ADAL" clId="{802B565F-7E6D-4ACE-B784-C403D9698B16}" dt="2023-11-17T16:11:56.918" v="7734" actId="1036"/>
          <ac:picMkLst>
            <pc:docMk/>
            <pc:sldMk cId="1048606290" sldId="310"/>
            <ac:picMk id="1026" creationId="{C250A842-7835-2317-997A-F50188A3B91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72" creationId="{27BD423E-63B3-E586-8FAF-2DCD226D9E5B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79" creationId="{DDB2CF6F-78D3-4AC4-AAA1-9971112E3DF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82" creationId="{BB64B146-3EDF-0023-E110-B197A5E3F06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84" creationId="{A6423210-87EC-774A-843E-A2385727AC72}"/>
          </ac:picMkLst>
        </pc:picChg>
        <pc:picChg chg="add mod">
          <ac:chgData name="Bertino Hernandez Cancino" userId="ce868ae7-7fce-4561-8884-386018fddd23" providerId="ADAL" clId="{802B565F-7E6D-4ACE-B784-C403D9698B16}" dt="2023-11-17T16:16:53.873" v="7953" actId="1076"/>
          <ac:picMkLst>
            <pc:docMk/>
            <pc:sldMk cId="1048606290" sldId="310"/>
            <ac:picMk id="7185" creationId="{08AD7B6D-A683-6005-FDAD-6E781A57D933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86" creationId="{184E3C67-07A7-6271-FFF7-B1C5C2C4A455}"/>
          </ac:picMkLst>
        </pc:picChg>
        <pc:picChg chg="add mod">
          <ac:chgData name="Bertino Hernandez Cancino" userId="ce868ae7-7fce-4561-8884-386018fddd23" providerId="ADAL" clId="{802B565F-7E6D-4ACE-B784-C403D9698B16}" dt="2023-11-17T16:53:49.120" v="8314" actId="1035"/>
          <ac:picMkLst>
            <pc:docMk/>
            <pc:sldMk cId="1048606290" sldId="310"/>
            <ac:picMk id="7187" creationId="{BFE6AADB-9B6B-A7F5-38B4-3AC363C54498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89" creationId="{B643D499-9370-C790-218B-347A4F4D6F81}"/>
          </ac:picMkLst>
        </pc:picChg>
        <pc:picChg chg="add mod">
          <ac:chgData name="Bertino Hernandez Cancino" userId="ce868ae7-7fce-4561-8884-386018fddd23" providerId="ADAL" clId="{802B565F-7E6D-4ACE-B784-C403D9698B16}" dt="2023-11-17T16:53:49.120" v="8314" actId="1035"/>
          <ac:picMkLst>
            <pc:docMk/>
            <pc:sldMk cId="1048606290" sldId="310"/>
            <ac:picMk id="7191" creationId="{83697032-CA01-FD5B-2855-F8932557EF0C}"/>
          </ac:picMkLst>
        </pc:picChg>
        <pc:picChg chg="add mod">
          <ac:chgData name="Bertino Hernandez Cancino" userId="ce868ae7-7fce-4561-8884-386018fddd23" providerId="ADAL" clId="{802B565F-7E6D-4ACE-B784-C403D9698B16}" dt="2023-11-17T16:53:49.120" v="8314" actId="1035"/>
          <ac:picMkLst>
            <pc:docMk/>
            <pc:sldMk cId="1048606290" sldId="310"/>
            <ac:picMk id="7192" creationId="{DABD73FB-7A2B-AB32-E006-3963D7DB28C1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94" creationId="{EE35DEA1-2295-5FE0-1556-F396B9BDE7A2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195" creationId="{0D94D57A-7B02-198F-82CE-0E2691B3A14A}"/>
          </ac:picMkLst>
        </pc:picChg>
        <pc:picChg chg="add del mod">
          <ac:chgData name="Bertino Hernandez Cancino" userId="ce868ae7-7fce-4561-8884-386018fddd23" providerId="ADAL" clId="{802B565F-7E6D-4ACE-B784-C403D9698B16}" dt="2023-11-17T16:53:43.309" v="8294" actId="478"/>
          <ac:picMkLst>
            <pc:docMk/>
            <pc:sldMk cId="1048606290" sldId="310"/>
            <ac:picMk id="7199" creationId="{C0AC6C9F-F6B1-082C-D2D8-D99AE3225946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05" creationId="{DBFF8360-52E4-9D0C-118B-BF0897F731B5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07" creationId="{D1737DB8-0477-F4B6-C2D5-049DF8264C8F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16" creationId="{55F703D2-A46D-C120-4BB4-50BEBCCAB01B}"/>
          </ac:picMkLst>
        </pc:picChg>
        <pc:picChg chg="add del mod">
          <ac:chgData name="Bertino Hernandez Cancino" userId="ce868ae7-7fce-4561-8884-386018fddd23" providerId="ADAL" clId="{802B565F-7E6D-4ACE-B784-C403D9698B16}" dt="2023-11-17T16:18:57.503" v="8026"/>
          <ac:picMkLst>
            <pc:docMk/>
            <pc:sldMk cId="1048606290" sldId="310"/>
            <ac:picMk id="7221" creationId="{5616D09C-AD24-EF80-6C0A-B5E2C1059675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22" creationId="{6A07A668-C799-F79C-C8F4-E4D99BB08896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24" creationId="{FA3768B3-C7E9-3466-244B-D1C44DB5416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25" creationId="{1E312D8E-345A-CE33-13E9-E4DE3899EE64}"/>
          </ac:picMkLst>
        </pc:picChg>
        <pc:picChg chg="mod">
          <ac:chgData name="Bertino Hernandez Cancino" userId="ce868ae7-7fce-4561-8884-386018fddd23" providerId="ADAL" clId="{802B565F-7E6D-4ACE-B784-C403D9698B16}" dt="2023-11-17T16:19:22.909" v="8030" actId="1076"/>
          <ac:picMkLst>
            <pc:docMk/>
            <pc:sldMk cId="1048606290" sldId="310"/>
            <ac:picMk id="7226" creationId="{FC538656-06E8-820E-8B9F-47AF4F79EFB5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27" creationId="{56D06FF4-B40D-436A-C2F6-8B5F35C09931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28" creationId="{F21ACAA4-99B0-DDD4-0D9D-134F056E8626}"/>
          </ac:picMkLst>
        </pc:picChg>
        <pc:picChg chg="mod">
          <ac:chgData name="Bertino Hernandez Cancino" userId="ce868ae7-7fce-4561-8884-386018fddd23" providerId="ADAL" clId="{802B565F-7E6D-4ACE-B784-C403D9698B16}" dt="2023-11-17T16:19:22.909" v="8030" actId="1076"/>
          <ac:picMkLst>
            <pc:docMk/>
            <pc:sldMk cId="1048606290" sldId="310"/>
            <ac:picMk id="7229" creationId="{1BB07D4E-DE7F-421D-CB19-CACECF27D9C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30" creationId="{936EAFFD-80BA-05BE-20BD-8E3E99CEEFD2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7231" creationId="{F0198607-51AB-C939-3469-429824258CCA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8192" creationId="{81E6EA38-C0CC-86DE-7633-7BD0691B8EDF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8193" creationId="{3B0FD5B2-C43A-2C4C-56AA-2AC0F073FC71}"/>
          </ac:picMkLst>
        </pc:picChg>
        <pc:picChg chg="mod">
          <ac:chgData name="Bertino Hernandez Cancino" userId="ce868ae7-7fce-4561-8884-386018fddd23" providerId="ADAL" clId="{802B565F-7E6D-4ACE-B784-C403D9698B16}" dt="2023-11-17T16:19:22.909" v="8030" actId="1076"/>
          <ac:picMkLst>
            <pc:docMk/>
            <pc:sldMk cId="1048606290" sldId="310"/>
            <ac:picMk id="8194" creationId="{71C692CB-18FD-6B5D-CEFB-DA8F72A7B167}"/>
          </ac:picMkLst>
        </pc:picChg>
        <pc:picChg chg="add mod">
          <ac:chgData name="Bertino Hernandez Cancino" userId="ce868ae7-7fce-4561-8884-386018fddd23" providerId="ADAL" clId="{802B565F-7E6D-4ACE-B784-C403D9698B16}" dt="2023-11-17T16:20:03.500" v="8060" actId="14100"/>
          <ac:picMkLst>
            <pc:docMk/>
            <pc:sldMk cId="1048606290" sldId="310"/>
            <ac:picMk id="8199" creationId="{9345C09D-FB30-60B7-2F10-D9390BD901EE}"/>
          </ac:picMkLst>
        </pc:picChg>
        <pc:picChg chg="add mod">
          <ac:chgData name="Bertino Hernandez Cancino" userId="ce868ae7-7fce-4561-8884-386018fddd23" providerId="ADAL" clId="{802B565F-7E6D-4ACE-B784-C403D9698B16}" dt="2023-11-17T16:54:27.625" v="8337" actId="1076"/>
          <ac:picMkLst>
            <pc:docMk/>
            <pc:sldMk cId="1048606290" sldId="310"/>
            <ac:picMk id="8211" creationId="{A8326576-9DCA-29A1-3BF4-C8D73E3B3BB7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59" creationId="{3FC6F6F7-9F1C-692A-BB6D-6C67F53611EC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0" creationId="{194B394E-0090-54E8-53A4-687209E3B7A7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1" creationId="{98FB6AE6-0AD2-3799-A392-2E05DDFBF62B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2" creationId="{B67295F7-F37F-EA68-11F8-4230A7FBDC50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3" creationId="{70DBD6DC-C6E4-B754-26B4-54B0AAC079CD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4" creationId="{B94795F9-FCF7-293B-94E4-F569A295CC0F}"/>
          </ac:picMkLst>
        </pc:picChg>
        <pc:picChg chg="mod">
          <ac:chgData name="Bertino Hernandez Cancino" userId="ce868ae7-7fce-4561-8884-386018fddd23" providerId="ADAL" clId="{802B565F-7E6D-4ACE-B784-C403D9698B16}" dt="2023-11-17T16:17:02.735" v="8002" actId="1036"/>
          <ac:picMkLst>
            <pc:docMk/>
            <pc:sldMk cId="1048606290" sldId="310"/>
            <ac:picMk id="10265" creationId="{0B7462D5-901C-95CD-7A65-FFF2C3DEC5B1}"/>
          </ac:picMkLst>
        </pc:pic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7173" creationId="{80C0B3AC-E636-DCA1-3D86-0D4B85D840D3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7174" creationId="{CC03E0F5-C264-0148-4B68-33B4CD2B8F66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7175" creationId="{3A9F140C-B058-EA45-5D2D-4FD26074D433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7176" creationId="{04C3038E-58FF-38BF-3601-5394734A873F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7188" creationId="{9870DAAA-4E77-80BF-4BAD-9160A016FC87}"/>
          </ac:cxnSpMkLst>
        </pc:cxnChg>
        <pc:cxnChg chg="add mod">
          <ac:chgData name="Bertino Hernandez Cancino" userId="ce868ae7-7fce-4561-8884-386018fddd23" providerId="ADAL" clId="{802B565F-7E6D-4ACE-B784-C403D9698B16}" dt="2023-11-17T16:17:52.990" v="8007" actId="1076"/>
          <ac:cxnSpMkLst>
            <pc:docMk/>
            <pc:sldMk cId="1048606290" sldId="310"/>
            <ac:cxnSpMk id="7209" creationId="{F94A312C-F04C-8AD0-26B0-E11F47A837B9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8195" creationId="{0F6A6702-4B27-D69C-AA14-0D15A07D6946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8197" creationId="{17B421E1-1ED3-9985-EF1F-B6145A022FA3}"/>
          </ac:cxnSpMkLst>
        </pc:cxnChg>
        <pc:cxnChg chg="add mod">
          <ac:chgData name="Bertino Hernandez Cancino" userId="ce868ae7-7fce-4561-8884-386018fddd23" providerId="ADAL" clId="{802B565F-7E6D-4ACE-B784-C403D9698B16}" dt="2023-11-17T16:54:05.624" v="8317" actId="14100"/>
          <ac:cxnSpMkLst>
            <pc:docMk/>
            <pc:sldMk cId="1048606290" sldId="310"/>
            <ac:cxnSpMk id="8203" creationId="{60E12681-A8E6-926A-03A7-25004B49A3EF}"/>
          </ac:cxnSpMkLst>
        </pc:cxnChg>
        <pc:cxnChg chg="del mod">
          <ac:chgData name="Bertino Hernandez Cancino" userId="ce868ae7-7fce-4561-8884-386018fddd23" providerId="ADAL" clId="{802B565F-7E6D-4ACE-B784-C403D9698B16}" dt="2023-11-17T16:17:07.363" v="8003" actId="478"/>
          <ac:cxnSpMkLst>
            <pc:docMk/>
            <pc:sldMk cId="1048606290" sldId="310"/>
            <ac:cxnSpMk id="8204" creationId="{88051FF4-7295-BC9C-19F7-AF0AD081A429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10268" creationId="{3036B42A-EE8A-B7F1-C8CD-62B0990E9510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10273" creationId="{C9F646DC-342F-0898-1A0C-703690B91494}"/>
          </ac:cxnSpMkLst>
        </pc:cxnChg>
        <pc:cxnChg chg="mod">
          <ac:chgData name="Bertino Hernandez Cancino" userId="ce868ae7-7fce-4561-8884-386018fddd23" providerId="ADAL" clId="{802B565F-7E6D-4ACE-B784-C403D9698B16}" dt="2023-11-17T16:17:02.735" v="8002" actId="1036"/>
          <ac:cxnSpMkLst>
            <pc:docMk/>
            <pc:sldMk cId="1048606290" sldId="310"/>
            <ac:cxnSpMk id="10276" creationId="{ABBF4881-EEDE-3A4E-EA3A-0C320D73C043}"/>
          </ac:cxnSpMkLst>
        </pc:cxnChg>
        <pc:cxnChg chg="mod">
          <ac:chgData name="Bertino Hernandez Cancino" userId="ce868ae7-7fce-4561-8884-386018fddd23" providerId="ADAL" clId="{802B565F-7E6D-4ACE-B784-C403D9698B16}" dt="2023-11-17T16:18:04.509" v="8009" actId="1076"/>
          <ac:cxnSpMkLst>
            <pc:docMk/>
            <pc:sldMk cId="1048606290" sldId="310"/>
            <ac:cxnSpMk id="10280" creationId="{AF44EA98-53E4-FB1D-1F9A-E8A758AED366}"/>
          </ac:cxnSpMkLst>
        </pc:cxnChg>
      </pc:sldChg>
      <pc:sldChg chg="addSp delSp modSp mod ord delAnim modAnim">
        <pc:chgData name="Bertino Hernandez Cancino" userId="ce868ae7-7fce-4561-8884-386018fddd23" providerId="ADAL" clId="{802B565F-7E6D-4ACE-B784-C403D9698B16}" dt="2023-11-23T22:34:53.189" v="16642" actId="2"/>
        <pc:sldMkLst>
          <pc:docMk/>
          <pc:sldMk cId="3780747486" sldId="311"/>
        </pc:sldMkLst>
        <pc:spChg chg="add mod">
          <ac:chgData name="Bertino Hernandez Cancino" userId="ce868ae7-7fce-4561-8884-386018fddd23" providerId="ADAL" clId="{802B565F-7E6D-4ACE-B784-C403D9698B16}" dt="2023-11-22T15:52:52.991" v="11316" actId="1076"/>
          <ac:spMkLst>
            <pc:docMk/>
            <pc:sldMk cId="3780747486" sldId="311"/>
            <ac:spMk id="4" creationId="{53E67E9F-1359-084C-C02D-610F3362D888}"/>
          </ac:spMkLst>
        </pc:spChg>
        <pc:spChg chg="add mod">
          <ac:chgData name="Bertino Hernandez Cancino" userId="ce868ae7-7fce-4561-8884-386018fddd23" providerId="ADAL" clId="{802B565F-7E6D-4ACE-B784-C403D9698B16}" dt="2023-11-22T15:52:58.908" v="11320" actId="20577"/>
          <ac:spMkLst>
            <pc:docMk/>
            <pc:sldMk cId="3780747486" sldId="311"/>
            <ac:spMk id="5" creationId="{A1F919AE-76BD-AE74-90A1-A07533B21E67}"/>
          </ac:spMkLst>
        </pc:spChg>
        <pc:spChg chg="add mod">
          <ac:chgData name="Bertino Hernandez Cancino" userId="ce868ae7-7fce-4561-8884-386018fddd23" providerId="ADAL" clId="{802B565F-7E6D-4ACE-B784-C403D9698B16}" dt="2023-11-22T15:53:09.559" v="11324" actId="20577"/>
          <ac:spMkLst>
            <pc:docMk/>
            <pc:sldMk cId="3780747486" sldId="311"/>
            <ac:spMk id="6" creationId="{B2FEBCAC-89F0-E63E-6692-43126D37395D}"/>
          </ac:spMkLst>
        </pc:spChg>
        <pc:spChg chg="add mod">
          <ac:chgData name="Bertino Hernandez Cancino" userId="ce868ae7-7fce-4561-8884-386018fddd23" providerId="ADAL" clId="{802B565F-7E6D-4ACE-B784-C403D9698B16}" dt="2023-11-22T15:53:22.819" v="11328" actId="20577"/>
          <ac:spMkLst>
            <pc:docMk/>
            <pc:sldMk cId="3780747486" sldId="311"/>
            <ac:spMk id="7" creationId="{F49799A3-A424-4A36-C88A-E3E1BAA84035}"/>
          </ac:spMkLst>
        </pc:spChg>
        <pc:spChg chg="add mod">
          <ac:chgData name="Bertino Hernandez Cancino" userId="ce868ae7-7fce-4561-8884-386018fddd23" providerId="ADAL" clId="{802B565F-7E6D-4ACE-B784-C403D9698B16}" dt="2023-11-23T22:34:53.189" v="16642" actId="2"/>
          <ac:spMkLst>
            <pc:docMk/>
            <pc:sldMk cId="3780747486" sldId="311"/>
            <ac:spMk id="8" creationId="{199DD71C-AA7D-0987-EE11-82F1990B7B8D}"/>
          </ac:spMkLst>
        </pc:spChg>
        <pc:spChg chg="mod">
          <ac:chgData name="Bertino Hernandez Cancino" userId="ce868ae7-7fce-4561-8884-386018fddd23" providerId="ADAL" clId="{802B565F-7E6D-4ACE-B784-C403D9698B16}" dt="2023-11-17T16:32:05.599" v="8231" actId="20577"/>
          <ac:spMkLst>
            <pc:docMk/>
            <pc:sldMk cId="3780747486" sldId="311"/>
            <ac:spMk id="15" creationId="{07C14914-0345-A176-DB13-703A1A4B99E1}"/>
          </ac:spMkLst>
        </pc:spChg>
        <pc:spChg chg="add del mod">
          <ac:chgData name="Bertino Hernandez Cancino" userId="ce868ae7-7fce-4561-8884-386018fddd23" providerId="ADAL" clId="{802B565F-7E6D-4ACE-B784-C403D9698B16}" dt="2023-11-17T16:32:38.939" v="8235"/>
          <ac:spMkLst>
            <pc:docMk/>
            <pc:sldMk cId="3780747486" sldId="311"/>
            <ac:spMk id="23" creationId="{5DF92E4A-6F47-2E47-5F76-BF8E17D2E814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31" creationId="{631D1A9B-2285-463D-4B53-0343D2FF0BFA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68" creationId="{0FA4A891-8FF7-2844-8FCB-391C9E4E1AA4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69" creationId="{4A5DEB3A-2FC7-FF24-1F3A-64804AA8399E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72" creationId="{2C06A666-5248-53AE-DAF4-25148921FD7F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77" creationId="{0B941C44-6B33-0E47-328A-5EB77FD48AE3}"/>
          </ac:spMkLst>
        </pc:spChg>
        <pc:spChg chg="add mod topLvl">
          <ac:chgData name="Bertino Hernandez Cancino" userId="ce868ae7-7fce-4561-8884-386018fddd23" providerId="ADAL" clId="{802B565F-7E6D-4ACE-B784-C403D9698B16}" dt="2023-11-17T17:07:12.434" v="8385" actId="14100"/>
          <ac:spMkLst>
            <pc:docMk/>
            <pc:sldMk cId="3780747486" sldId="311"/>
            <ac:spMk id="7178" creationId="{0A8DE4CC-5368-66CA-6E7F-B3A1504B1F5C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81" creationId="{8B126902-7A89-366D-94F4-0C3E307CBCC5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83" creationId="{0AC5758C-C94B-71D3-7BC3-EE1ECBCFE49F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85" creationId="{E682F73B-4D02-C36D-4B27-A81557B6AE49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87" creationId="{A5BCCA62-44BD-D6E7-79FA-800571B87334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93" creationId="{B3442DB0-E8D0-0A01-0A09-B422745A9F78}"/>
          </ac:spMkLst>
        </pc:spChg>
        <pc:spChg chg="add del">
          <ac:chgData name="Bertino Hernandez Cancino" userId="ce868ae7-7fce-4561-8884-386018fddd23" providerId="ADAL" clId="{802B565F-7E6D-4ACE-B784-C403D9698B16}" dt="2023-11-17T16:32:53.543" v="8241" actId="478"/>
          <ac:spMkLst>
            <pc:docMk/>
            <pc:sldMk cId="3780747486" sldId="311"/>
            <ac:spMk id="7197" creationId="{90166AB2-841F-B0E2-EF26-7A3E90C9B25B}"/>
          </ac:spMkLst>
        </pc:spChg>
        <pc:spChg chg="add del mod">
          <ac:chgData name="Bertino Hernandez Cancino" userId="ce868ae7-7fce-4561-8884-386018fddd23" providerId="ADAL" clId="{802B565F-7E6D-4ACE-B784-C403D9698B16}" dt="2023-11-17T16:53:04.903" v="8292"/>
          <ac:spMkLst>
            <pc:docMk/>
            <pc:sldMk cId="3780747486" sldId="311"/>
            <ac:spMk id="7206" creationId="{AAECD949-B48E-11AF-B451-CF141ED6FC40}"/>
          </ac:spMkLst>
        </pc:spChg>
        <pc:spChg chg="add del mod">
          <ac:chgData name="Bertino Hernandez Cancino" userId="ce868ae7-7fce-4561-8884-386018fddd23" providerId="ADAL" clId="{802B565F-7E6D-4ACE-B784-C403D9698B16}" dt="2023-11-17T16:53:04.903" v="8292"/>
          <ac:spMkLst>
            <pc:docMk/>
            <pc:sldMk cId="3780747486" sldId="311"/>
            <ac:spMk id="7213" creationId="{B031620E-E779-BBC6-8B92-B60B5F3307BD}"/>
          </ac:spMkLst>
        </pc:spChg>
        <pc:spChg chg="add del mod">
          <ac:chgData name="Bertino Hernandez Cancino" userId="ce868ae7-7fce-4561-8884-386018fddd23" providerId="ADAL" clId="{802B565F-7E6D-4ACE-B784-C403D9698B16}" dt="2023-11-17T16:53:04.903" v="8292"/>
          <ac:spMkLst>
            <pc:docMk/>
            <pc:sldMk cId="3780747486" sldId="311"/>
            <ac:spMk id="7214" creationId="{2368C61D-5A75-CB6A-338B-A5F7F105C025}"/>
          </ac:spMkLst>
        </pc:spChg>
        <pc:spChg chg="add del mod">
          <ac:chgData name="Bertino Hernandez Cancino" userId="ce868ae7-7fce-4561-8884-386018fddd23" providerId="ADAL" clId="{802B565F-7E6D-4ACE-B784-C403D9698B16}" dt="2023-11-17T16:53:04.903" v="8292"/>
          <ac:spMkLst>
            <pc:docMk/>
            <pc:sldMk cId="3780747486" sldId="311"/>
            <ac:spMk id="7215" creationId="{B8DE141D-17D3-1BED-B572-461809BEA0FD}"/>
          </ac:spMkLst>
        </pc:spChg>
        <pc:spChg chg="add mod topLvl">
          <ac:chgData name="Bertino Hernandez Cancino" userId="ce868ae7-7fce-4561-8884-386018fddd23" providerId="ADAL" clId="{802B565F-7E6D-4ACE-B784-C403D9698B16}" dt="2023-11-17T17:11:12.092" v="8465" actId="1076"/>
          <ac:spMkLst>
            <pc:docMk/>
            <pc:sldMk cId="3780747486" sldId="311"/>
            <ac:spMk id="7230" creationId="{23B4E714-01EA-68EE-7D7D-A671D104EA22}"/>
          </ac:spMkLst>
        </pc:spChg>
        <pc:spChg chg="add del mod">
          <ac:chgData name="Bertino Hernandez Cancino" userId="ce868ae7-7fce-4561-8884-386018fddd23" providerId="ADAL" clId="{802B565F-7E6D-4ACE-B784-C403D9698B16}" dt="2023-11-17T16:55:34.976" v="8342" actId="478"/>
          <ac:spMkLst>
            <pc:docMk/>
            <pc:sldMk cId="3780747486" sldId="311"/>
            <ac:spMk id="7237" creationId="{6122D466-E633-3000-8C14-412E97AFE2A2}"/>
          </ac:spMkLst>
        </pc:spChg>
        <pc:spChg chg="add del mod">
          <ac:chgData name="Bertino Hernandez Cancino" userId="ce868ae7-7fce-4561-8884-386018fddd23" providerId="ADAL" clId="{802B565F-7E6D-4ACE-B784-C403D9698B16}" dt="2023-11-17T16:55:30.710" v="8341" actId="478"/>
          <ac:spMkLst>
            <pc:docMk/>
            <pc:sldMk cId="3780747486" sldId="311"/>
            <ac:spMk id="7238" creationId="{923C0C8F-918F-646D-3463-04FAF60C201D}"/>
          </ac:spMkLst>
        </pc:spChg>
        <pc:spChg chg="add del mod">
          <ac:chgData name="Bertino Hernandez Cancino" userId="ce868ae7-7fce-4561-8884-386018fddd23" providerId="ADAL" clId="{802B565F-7E6D-4ACE-B784-C403D9698B16}" dt="2023-11-17T16:55:29.161" v="8340" actId="478"/>
          <ac:spMkLst>
            <pc:docMk/>
            <pc:sldMk cId="3780747486" sldId="311"/>
            <ac:spMk id="7239" creationId="{3FBDC343-2344-13D0-C8A0-7EE14A8615F5}"/>
          </ac:spMkLst>
        </pc:spChg>
        <pc:spChg chg="add mod">
          <ac:chgData name="Bertino Hernandez Cancino" userId="ce868ae7-7fce-4561-8884-386018fddd23" providerId="ADAL" clId="{802B565F-7E6D-4ACE-B784-C403D9698B16}" dt="2023-11-17T17:11:16.004" v="8466" actId="1076"/>
          <ac:spMkLst>
            <pc:docMk/>
            <pc:sldMk cId="3780747486" sldId="311"/>
            <ac:spMk id="7250" creationId="{79B1F4C1-C122-8F7B-3033-93FB27F45BE3}"/>
          </ac:spMkLst>
        </pc:spChg>
        <pc:spChg chg="add del mod">
          <ac:chgData name="Bertino Hernandez Cancino" userId="ce868ae7-7fce-4561-8884-386018fddd23" providerId="ADAL" clId="{802B565F-7E6D-4ACE-B784-C403D9698B16}" dt="2023-11-17T17:06:08.998" v="8372" actId="478"/>
          <ac:spMkLst>
            <pc:docMk/>
            <pc:sldMk cId="3780747486" sldId="311"/>
            <ac:spMk id="7270" creationId="{39D67231-9576-71E8-B689-1C78E24C1297}"/>
          </ac:spMkLst>
        </pc:spChg>
        <pc:spChg chg="add del mod">
          <ac:chgData name="Bertino Hernandez Cancino" userId="ce868ae7-7fce-4561-8884-386018fddd23" providerId="ADAL" clId="{802B565F-7E6D-4ACE-B784-C403D9698B16}" dt="2023-11-17T17:06:15.112" v="8374" actId="478"/>
          <ac:spMkLst>
            <pc:docMk/>
            <pc:sldMk cId="3780747486" sldId="311"/>
            <ac:spMk id="7271" creationId="{A1E7EEC6-309A-58D5-0382-D86EBEC14230}"/>
          </ac:spMkLst>
        </pc:spChg>
        <pc:spChg chg="add del mod">
          <ac:chgData name="Bertino Hernandez Cancino" userId="ce868ae7-7fce-4561-8884-386018fddd23" providerId="ADAL" clId="{802B565F-7E6D-4ACE-B784-C403D9698B16}" dt="2023-11-17T17:06:11.892" v="8373" actId="478"/>
          <ac:spMkLst>
            <pc:docMk/>
            <pc:sldMk cId="3780747486" sldId="311"/>
            <ac:spMk id="7272" creationId="{DE9B280B-C139-3751-6139-BDE2AFC24927}"/>
          </ac:spMkLst>
        </pc:spChg>
        <pc:spChg chg="add mod">
          <ac:chgData name="Bertino Hernandez Cancino" userId="ce868ae7-7fce-4561-8884-386018fddd23" providerId="ADAL" clId="{802B565F-7E6D-4ACE-B784-C403D9698B16}" dt="2023-11-17T17:11:18.805" v="8467" actId="1076"/>
          <ac:spMkLst>
            <pc:docMk/>
            <pc:sldMk cId="3780747486" sldId="311"/>
            <ac:spMk id="7279" creationId="{DE778B86-2296-F4B4-0EA7-89D5BE2C7FA5}"/>
          </ac:spMkLst>
        </pc:spChg>
        <pc:spChg chg="add mod">
          <ac:chgData name="Bertino Hernandez Cancino" userId="ce868ae7-7fce-4561-8884-386018fddd23" providerId="ADAL" clId="{802B565F-7E6D-4ACE-B784-C403D9698B16}" dt="2023-11-17T17:11:18.805" v="8467" actId="1076"/>
          <ac:spMkLst>
            <pc:docMk/>
            <pc:sldMk cId="3780747486" sldId="311"/>
            <ac:spMk id="7296" creationId="{55673771-E0A0-4BA7-F74E-AEB95E18404A}"/>
          </ac:spMkLst>
        </pc:spChg>
        <pc:spChg chg="add del mod">
          <ac:chgData name="Bertino Hernandez Cancino" userId="ce868ae7-7fce-4561-8884-386018fddd23" providerId="ADAL" clId="{802B565F-7E6D-4ACE-B784-C403D9698B16}" dt="2023-11-17T17:08:18.591" v="8398" actId="478"/>
          <ac:spMkLst>
            <pc:docMk/>
            <pc:sldMk cId="3780747486" sldId="311"/>
            <ac:spMk id="7309" creationId="{2DB8451D-2F15-1047-9FD7-B0611ABC49FA}"/>
          </ac:spMkLst>
        </pc:spChg>
        <pc:spChg chg="add del mod">
          <ac:chgData name="Bertino Hernandez Cancino" userId="ce868ae7-7fce-4561-8884-386018fddd23" providerId="ADAL" clId="{802B565F-7E6D-4ACE-B784-C403D9698B16}" dt="2023-11-17T17:08:21.167" v="8399" actId="478"/>
          <ac:spMkLst>
            <pc:docMk/>
            <pc:sldMk cId="3780747486" sldId="311"/>
            <ac:spMk id="7310" creationId="{2B23A419-F887-0E70-35ED-E07A984D59F1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15" creationId="{675AC3BE-1934-B401-8AF9-9350D475552D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32" creationId="{9101C12D-C198-D9FE-F928-621F98F3CEC6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45" creationId="{C4982C0E-C6A2-478E-70ED-920E37D4A0DD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54" creationId="{8161BABA-3889-1F4B-F017-E36BB739B11F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55" creationId="{29639976-A9F6-1BAB-940D-8A395F7F435E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56" creationId="{D3418ABC-90B4-2B48-0F8D-68BDD027419C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58" creationId="{A0A6074B-B513-801E-8DAE-A0A39821D0B5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59" creationId="{862DC1EB-8C5D-516A-66A5-28E0E6420E78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60" creationId="{ABE14DD5-5370-7366-C464-F27946F911BE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61" creationId="{8060CDA2-21D6-9770-B400-A14EBCD6003E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62" creationId="{C026F54D-3129-E271-599D-CC4BC8829443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63" creationId="{F7DCD08F-8C7A-712B-1BD2-049E521E4AD0}"/>
          </ac:spMkLst>
        </pc:spChg>
        <pc:spChg chg="add mod topLvl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64" creationId="{5A1564D8-B15B-5ABF-4068-0FAE5A1372AE}"/>
          </ac:spMkLst>
        </pc:spChg>
        <pc:spChg chg="add mod">
          <ac:chgData name="Bertino Hernandez Cancino" userId="ce868ae7-7fce-4561-8884-386018fddd23" providerId="ADAL" clId="{802B565F-7E6D-4ACE-B784-C403D9698B16}" dt="2023-11-17T17:11:29.162" v="8468"/>
          <ac:spMkLst>
            <pc:docMk/>
            <pc:sldMk cId="3780747486" sldId="311"/>
            <ac:spMk id="7367" creationId="{F58EDBAB-3581-3114-0540-CBDDD5D7B53E}"/>
          </ac:spMkLst>
        </pc:spChg>
        <pc:spChg chg="add mod">
          <ac:chgData name="Bertino Hernandez Cancino" userId="ce868ae7-7fce-4561-8884-386018fddd23" providerId="ADAL" clId="{802B565F-7E6D-4ACE-B784-C403D9698B16}" dt="2023-11-17T17:11:29.162" v="8468"/>
          <ac:spMkLst>
            <pc:docMk/>
            <pc:sldMk cId="3780747486" sldId="311"/>
            <ac:spMk id="7368" creationId="{73834979-EEC0-2CC3-9116-5C09357A9F3B}"/>
          </ac:spMkLst>
        </pc:spChg>
        <pc:spChg chg="add mod">
          <ac:chgData name="Bertino Hernandez Cancino" userId="ce868ae7-7fce-4561-8884-386018fddd23" providerId="ADAL" clId="{802B565F-7E6D-4ACE-B784-C403D9698B16}" dt="2023-11-17T17:11:29.162" v="8468"/>
          <ac:spMkLst>
            <pc:docMk/>
            <pc:sldMk cId="3780747486" sldId="311"/>
            <ac:spMk id="7370" creationId="{71452A66-91D6-2F25-4254-2A499F1EBFE9}"/>
          </ac:spMkLst>
        </pc:spChg>
        <pc:spChg chg="add mod">
          <ac:chgData name="Bertino Hernandez Cancino" userId="ce868ae7-7fce-4561-8884-386018fddd23" providerId="ADAL" clId="{802B565F-7E6D-4ACE-B784-C403D9698B16}" dt="2023-11-17T17:12:56.144" v="8487" actId="207"/>
          <ac:spMkLst>
            <pc:docMk/>
            <pc:sldMk cId="3780747486" sldId="311"/>
            <ac:spMk id="7371" creationId="{12F42FFF-2752-6B8E-FFC9-FF750103D379}"/>
          </ac:spMkLst>
        </pc:spChg>
        <pc:spChg chg="add mod">
          <ac:chgData name="Bertino Hernandez Cancino" userId="ce868ae7-7fce-4561-8884-386018fddd23" providerId="ADAL" clId="{802B565F-7E6D-4ACE-B784-C403D9698B16}" dt="2023-11-17T17:12:56.144" v="8487" actId="207"/>
          <ac:spMkLst>
            <pc:docMk/>
            <pc:sldMk cId="3780747486" sldId="311"/>
            <ac:spMk id="7372" creationId="{C5B70A77-D349-31DC-2833-C60F1D4B4249}"/>
          </ac:spMkLst>
        </pc:spChg>
        <pc:spChg chg="add mod">
          <ac:chgData name="Bertino Hernandez Cancino" userId="ce868ae7-7fce-4561-8884-386018fddd23" providerId="ADAL" clId="{802B565F-7E6D-4ACE-B784-C403D9698B16}" dt="2023-11-17T17:12:56.144" v="8487" actId="207"/>
          <ac:spMkLst>
            <pc:docMk/>
            <pc:sldMk cId="3780747486" sldId="311"/>
            <ac:spMk id="7373" creationId="{BE796DF9-F7E2-F135-9CB3-B6B929A2488A}"/>
          </ac:spMkLst>
        </pc:spChg>
        <pc:spChg chg="add mod">
          <ac:chgData name="Bertino Hernandez Cancino" userId="ce868ae7-7fce-4561-8884-386018fddd23" providerId="ADAL" clId="{802B565F-7E6D-4ACE-B784-C403D9698B16}" dt="2023-11-21T16:19:08.211" v="8731" actId="1076"/>
          <ac:spMkLst>
            <pc:docMk/>
            <pc:sldMk cId="3780747486" sldId="311"/>
            <ac:spMk id="7374" creationId="{4D7EF00D-F51C-2A60-9AA6-D449C2C1F758}"/>
          </ac:spMkLst>
        </pc:spChg>
        <pc:grpChg chg="add del mod">
          <ac:chgData name="Bertino Hernandez Cancino" userId="ce868ae7-7fce-4561-8884-386018fddd23" providerId="ADAL" clId="{802B565F-7E6D-4ACE-B784-C403D9698B16}" dt="2023-11-17T16:32:38.939" v="8235"/>
          <ac:grpSpMkLst>
            <pc:docMk/>
            <pc:sldMk cId="3780747486" sldId="311"/>
            <ac:grpSpMk id="9" creationId="{8A9D0067-D6AA-BE54-2466-7700ECF0C96E}"/>
          </ac:grpSpMkLst>
        </pc:grpChg>
        <pc:grpChg chg="add mod topLvl">
          <ac:chgData name="Bertino Hernandez Cancino" userId="ce868ae7-7fce-4561-8884-386018fddd23" providerId="ADAL" clId="{802B565F-7E6D-4ACE-B784-C403D9698B16}" dt="2023-11-17T17:07:12.434" v="8385" actId="14100"/>
          <ac:grpSpMkLst>
            <pc:docMk/>
            <pc:sldMk cId="3780747486" sldId="311"/>
            <ac:grpSpMk id="7171" creationId="{AC887C09-F5C8-C734-2A7D-B2BDAB07C7C4}"/>
          </ac:grpSpMkLst>
        </pc:grpChg>
        <pc:grpChg chg="add mod">
          <ac:chgData name="Bertino Hernandez Cancino" userId="ce868ae7-7fce-4561-8884-386018fddd23" providerId="ADAL" clId="{802B565F-7E6D-4ACE-B784-C403D9698B16}" dt="2023-11-17T16:33:36.572" v="8248" actId="164"/>
          <ac:grpSpMkLst>
            <pc:docMk/>
            <pc:sldMk cId="3780747486" sldId="311"/>
            <ac:grpSpMk id="7180" creationId="{224DD385-9FD3-F1BD-82A7-E9C69CB11AE7}"/>
          </ac:grpSpMkLst>
        </pc:grpChg>
        <pc:grpChg chg="add del mod">
          <ac:chgData name="Bertino Hernandez Cancino" userId="ce868ae7-7fce-4561-8884-386018fddd23" providerId="ADAL" clId="{802B565F-7E6D-4ACE-B784-C403D9698B16}" dt="2023-11-17T16:33:53.565" v="8251" actId="165"/>
          <ac:grpSpMkLst>
            <pc:docMk/>
            <pc:sldMk cId="3780747486" sldId="311"/>
            <ac:grpSpMk id="7182" creationId="{8DD6B0DB-A1D6-9F30-3691-D18FEC1DC7DB}"/>
          </ac:grpSpMkLst>
        </pc:grpChg>
        <pc:grpChg chg="add mod">
          <ac:chgData name="Bertino Hernandez Cancino" userId="ce868ae7-7fce-4561-8884-386018fddd23" providerId="ADAL" clId="{802B565F-7E6D-4ACE-B784-C403D9698B16}" dt="2023-11-17T17:07:12.434" v="8385" actId="14100"/>
          <ac:grpSpMkLst>
            <pc:docMk/>
            <pc:sldMk cId="3780747486" sldId="311"/>
            <ac:grpSpMk id="7184" creationId="{C21D8D21-FE9B-CCF0-AA77-A19010775632}"/>
          </ac:grpSpMkLst>
        </pc:grpChg>
        <pc:grpChg chg="add del mod">
          <ac:chgData name="Bertino Hernandez Cancino" userId="ce868ae7-7fce-4561-8884-386018fddd23" providerId="ADAL" clId="{802B565F-7E6D-4ACE-B784-C403D9698B16}" dt="2023-11-17T16:53:04.903" v="8292"/>
          <ac:grpSpMkLst>
            <pc:docMk/>
            <pc:sldMk cId="3780747486" sldId="311"/>
            <ac:grpSpMk id="7186" creationId="{E414DDAA-C2A4-6683-7C0C-8EBFCFD1588A}"/>
          </ac:grpSpMkLst>
        </pc:grpChg>
        <pc:grpChg chg="add mod topLvl">
          <ac:chgData name="Bertino Hernandez Cancino" userId="ce868ae7-7fce-4561-8884-386018fddd23" providerId="ADAL" clId="{802B565F-7E6D-4ACE-B784-C403D9698B16}" dt="2023-11-17T17:11:12.092" v="8465" actId="1076"/>
          <ac:grpSpMkLst>
            <pc:docMk/>
            <pc:sldMk cId="3780747486" sldId="311"/>
            <ac:grpSpMk id="7216" creationId="{C829A734-3054-155A-B659-F2FB8DAAC1F6}"/>
          </ac:grpSpMkLst>
        </pc:grpChg>
        <pc:grpChg chg="add del mod">
          <ac:chgData name="Bertino Hernandez Cancino" userId="ce868ae7-7fce-4561-8884-386018fddd23" providerId="ADAL" clId="{802B565F-7E6D-4ACE-B784-C403D9698B16}" dt="2023-11-17T16:56:04.969" v="8347" actId="165"/>
          <ac:grpSpMkLst>
            <pc:docMk/>
            <pc:sldMk cId="3780747486" sldId="311"/>
            <ac:grpSpMk id="7240" creationId="{0A6250CA-BED5-0A51-708B-DCBA7675F47F}"/>
          </ac:grpSpMkLst>
        </pc:grpChg>
        <pc:grpChg chg="add mod">
          <ac:chgData name="Bertino Hernandez Cancino" userId="ce868ae7-7fce-4561-8884-386018fddd23" providerId="ADAL" clId="{802B565F-7E6D-4ACE-B784-C403D9698B16}" dt="2023-11-17T16:56:20.503" v="8353" actId="338"/>
          <ac:grpSpMkLst>
            <pc:docMk/>
            <pc:sldMk cId="3780747486" sldId="311"/>
            <ac:grpSpMk id="7241" creationId="{24B4DC39-E9E8-FFFB-AA96-5921A077E55C}"/>
          </ac:grpSpMkLst>
        </pc:grpChg>
        <pc:grpChg chg="add mod">
          <ac:chgData name="Bertino Hernandez Cancino" userId="ce868ae7-7fce-4561-8884-386018fddd23" providerId="ADAL" clId="{802B565F-7E6D-4ACE-B784-C403D9698B16}" dt="2023-11-17T17:11:16.004" v="8466" actId="1076"/>
          <ac:grpSpMkLst>
            <pc:docMk/>
            <pc:sldMk cId="3780747486" sldId="311"/>
            <ac:grpSpMk id="7255" creationId="{FB2D3516-E45E-7C9E-9AEA-385AD4AF72E8}"/>
          </ac:grpSpMkLst>
        </pc:grpChg>
        <pc:grpChg chg="add mod">
          <ac:chgData name="Bertino Hernandez Cancino" userId="ce868ae7-7fce-4561-8884-386018fddd23" providerId="ADAL" clId="{802B565F-7E6D-4ACE-B784-C403D9698B16}" dt="2023-11-17T17:11:16.004" v="8466" actId="1076"/>
          <ac:grpSpMkLst>
            <pc:docMk/>
            <pc:sldMk cId="3780747486" sldId="311"/>
            <ac:grpSpMk id="7259" creationId="{3E6D707F-28AD-55D4-5326-A31DD139F7C5}"/>
          </ac:grpSpMkLst>
        </pc:grpChg>
        <pc:grpChg chg="add mod">
          <ac:chgData name="Bertino Hernandez Cancino" userId="ce868ae7-7fce-4561-8884-386018fddd23" providerId="ADAL" clId="{802B565F-7E6D-4ACE-B784-C403D9698B16}" dt="2023-11-17T17:11:16.004" v="8466" actId="1076"/>
          <ac:grpSpMkLst>
            <pc:docMk/>
            <pc:sldMk cId="3780747486" sldId="311"/>
            <ac:grpSpMk id="7273" creationId="{1DCE33AB-F4EE-8DBF-4FCB-6CC11DF1144D}"/>
          </ac:grpSpMkLst>
        </pc:grpChg>
        <pc:grpChg chg="add mod">
          <ac:chgData name="Bertino Hernandez Cancino" userId="ce868ae7-7fce-4561-8884-386018fddd23" providerId="ADAL" clId="{802B565F-7E6D-4ACE-B784-C403D9698B16}" dt="2023-11-17T17:11:12.092" v="8465" actId="1076"/>
          <ac:grpSpMkLst>
            <pc:docMk/>
            <pc:sldMk cId="3780747486" sldId="311"/>
            <ac:grpSpMk id="7274" creationId="{3A799560-4420-124E-8B0C-50340E5484F3}"/>
          </ac:grpSpMkLst>
        </pc:grpChg>
        <pc:grpChg chg="add mod">
          <ac:chgData name="Bertino Hernandez Cancino" userId="ce868ae7-7fce-4561-8884-386018fddd23" providerId="ADAL" clId="{802B565F-7E6D-4ACE-B784-C403D9698B16}" dt="2023-11-17T17:07:12.434" v="8385" actId="14100"/>
          <ac:grpSpMkLst>
            <pc:docMk/>
            <pc:sldMk cId="3780747486" sldId="311"/>
            <ac:grpSpMk id="7275" creationId="{591403BE-F9D3-BB8A-3619-D6CDCDA64D0D}"/>
          </ac:grpSpMkLst>
        </pc:grpChg>
        <pc:grpChg chg="add mod">
          <ac:chgData name="Bertino Hernandez Cancino" userId="ce868ae7-7fce-4561-8884-386018fddd23" providerId="ADAL" clId="{802B565F-7E6D-4ACE-B784-C403D9698B16}" dt="2023-11-17T17:11:18.805" v="8467" actId="1076"/>
          <ac:grpSpMkLst>
            <pc:docMk/>
            <pc:sldMk cId="3780747486" sldId="311"/>
            <ac:grpSpMk id="7285" creationId="{5704CF4E-6E62-61D9-ABEF-8BEE201D5051}"/>
          </ac:grpSpMkLst>
        </pc:grpChg>
        <pc:grpChg chg="add mod">
          <ac:chgData name="Bertino Hernandez Cancino" userId="ce868ae7-7fce-4561-8884-386018fddd23" providerId="ADAL" clId="{802B565F-7E6D-4ACE-B784-C403D9698B16}" dt="2023-11-17T17:11:18.805" v="8467" actId="1076"/>
          <ac:grpSpMkLst>
            <pc:docMk/>
            <pc:sldMk cId="3780747486" sldId="311"/>
            <ac:grpSpMk id="7291" creationId="{0888BC6C-8DDD-46D6-079A-961969A57BB5}"/>
          </ac:grpSpMkLst>
        </pc:grpChg>
        <pc:grpChg chg="add mod">
          <ac:chgData name="Bertino Hernandez Cancino" userId="ce868ae7-7fce-4561-8884-386018fddd23" providerId="ADAL" clId="{802B565F-7E6D-4ACE-B784-C403D9698B16}" dt="2023-11-17T17:11:18.805" v="8467" actId="1076"/>
          <ac:grpSpMkLst>
            <pc:docMk/>
            <pc:sldMk cId="3780747486" sldId="311"/>
            <ac:grpSpMk id="7311" creationId="{51F56B43-B635-A02B-2867-726CAC35AD8C}"/>
          </ac:grpSpMkLst>
        </pc:grpChg>
        <pc:grpChg chg="add mod topLvl">
          <ac:chgData name="Bertino Hernandez Cancino" userId="ce868ae7-7fce-4561-8884-386018fddd23" providerId="ADAL" clId="{802B565F-7E6D-4ACE-B784-C403D9698B16}" dt="2023-11-21T16:19:08.211" v="8731" actId="1076"/>
          <ac:grpSpMkLst>
            <pc:docMk/>
            <pc:sldMk cId="3780747486" sldId="311"/>
            <ac:grpSpMk id="7321" creationId="{55B790D0-66D3-CFAA-570C-852A63893635}"/>
          </ac:grpSpMkLst>
        </pc:grpChg>
        <pc:grpChg chg="add mod topLvl">
          <ac:chgData name="Bertino Hernandez Cancino" userId="ce868ae7-7fce-4561-8884-386018fddd23" providerId="ADAL" clId="{802B565F-7E6D-4ACE-B784-C403D9698B16}" dt="2023-11-21T16:19:08.211" v="8731" actId="1076"/>
          <ac:grpSpMkLst>
            <pc:docMk/>
            <pc:sldMk cId="3780747486" sldId="311"/>
            <ac:grpSpMk id="7327" creationId="{C74AD3AC-3DAA-ADAC-EB27-E725B51AAC79}"/>
          </ac:grpSpMkLst>
        </pc:grpChg>
        <pc:grpChg chg="add del mod">
          <ac:chgData name="Bertino Hernandez Cancino" userId="ce868ae7-7fce-4561-8884-386018fddd23" providerId="ADAL" clId="{802B565F-7E6D-4ACE-B784-C403D9698B16}" dt="2023-11-17T17:13:54.126" v="8493" actId="165"/>
          <ac:grpSpMkLst>
            <pc:docMk/>
            <pc:sldMk cId="3780747486" sldId="311"/>
            <ac:grpSpMk id="7366" creationId="{D84FE8D7-770E-930C-24B8-B466A2451CAF}"/>
          </ac:grpSpMkLst>
        </pc:grp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4" creationId="{758DEC97-C386-7F95-8721-C9EFE98816B2}"/>
          </ac:picMkLst>
        </pc:pic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5" creationId="{E5969C31-6669-5FEC-B728-8A4B3ABD6F6C}"/>
          </ac:picMkLst>
        </pc:pic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6" creationId="{C0FB00CE-CB81-0466-FC3E-A4D1BDB3D7A8}"/>
          </ac:picMkLst>
        </pc:pic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7" creationId="{6F07B83F-6485-A3B4-63DE-530A6C7B3684}"/>
          </ac:picMkLst>
        </pc:pic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8" creationId="{52DE6ECA-7321-E280-0ACC-6BA7189EFB6A}"/>
          </ac:picMkLst>
        </pc:picChg>
        <pc:picChg chg="mod">
          <ac:chgData name="Bertino Hernandez Cancino" userId="ce868ae7-7fce-4561-8884-386018fddd23" providerId="ADAL" clId="{802B565F-7E6D-4ACE-B784-C403D9698B16}" dt="2023-11-17T16:32:38.589" v="8234" actId="1076"/>
          <ac:picMkLst>
            <pc:docMk/>
            <pc:sldMk cId="3780747486" sldId="311"/>
            <ac:picMk id="10" creationId="{0B6E3E1F-7E50-3136-D86E-B20470CD41AA}"/>
          </ac:picMkLst>
        </pc:picChg>
        <pc:picChg chg="mod">
          <ac:chgData name="Bertino Hernandez Cancino" userId="ce868ae7-7fce-4561-8884-386018fddd23" providerId="ADAL" clId="{802B565F-7E6D-4ACE-B784-C403D9698B16}" dt="2023-11-17T16:32:38.589" v="8234" actId="1076"/>
          <ac:picMkLst>
            <pc:docMk/>
            <pc:sldMk cId="3780747486" sldId="311"/>
            <ac:picMk id="11" creationId="{89CDEB6D-043B-4302-5F37-A7178778212E}"/>
          </ac:picMkLst>
        </pc:picChg>
        <pc:picChg chg="mod">
          <ac:chgData name="Bertino Hernandez Cancino" userId="ce868ae7-7fce-4561-8884-386018fddd23" providerId="ADAL" clId="{802B565F-7E6D-4ACE-B784-C403D9698B16}" dt="2023-11-17T16:32:38.589" v="8234" actId="1076"/>
          <ac:picMkLst>
            <pc:docMk/>
            <pc:sldMk cId="3780747486" sldId="311"/>
            <ac:picMk id="12" creationId="{5DC7DEF7-D23C-36AD-8BAF-B66C502326BB}"/>
          </ac:picMkLst>
        </pc:picChg>
        <pc:picChg chg="add del mod">
          <ac:chgData name="Bertino Hernandez Cancino" userId="ce868ae7-7fce-4561-8884-386018fddd23" providerId="ADAL" clId="{802B565F-7E6D-4ACE-B784-C403D9698B16}" dt="2023-11-17T16:32:38.939" v="8235"/>
          <ac:picMkLst>
            <pc:docMk/>
            <pc:sldMk cId="3780747486" sldId="311"/>
            <ac:picMk id="22" creationId="{5BFD74A1-9626-FFEE-5791-18D08B488A7D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24" creationId="{949A63C9-870F-7732-2CD5-A2F2206E150B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25" creationId="{F59E067C-9BCE-1357-5A1C-D46DF8797276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26" creationId="{C2A563D1-099B-0E76-43DE-5BB4C8CE5087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27" creationId="{3468F4A6-B330-86C0-397E-288739912DD1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28" creationId="{5E1A9595-A005-0B63-2BC6-93BEFC1E694D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29" creationId="{770C5EC3-E596-CD29-7C6E-7F13F9FE463A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30" creationId="{055A4E6B-86CB-A76D-8127-77BF9C81BBA0}"/>
          </ac:picMkLst>
        </pc:picChg>
        <pc:picChg chg="add del">
          <ac:chgData name="Bertino Hernandez Cancino" userId="ce868ae7-7fce-4561-8884-386018fddd23" providerId="ADAL" clId="{802B565F-7E6D-4ACE-B784-C403D9698B16}" dt="2023-11-22T14:52:07.045" v="11136" actId="478"/>
          <ac:picMkLst>
            <pc:docMk/>
            <pc:sldMk cId="3780747486" sldId="311"/>
            <ac:picMk id="4098" creationId="{3B1FDF1D-5799-2F7F-3E6B-C185643ED78B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7170" creationId="{72375A30-F911-398C-CE5D-602F98F26C9F}"/>
          </ac:picMkLst>
        </pc:picChg>
        <pc:picChg chg="mod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7173" creationId="{4563BD32-9019-646F-7E59-CF5CEE387241}"/>
          </ac:picMkLst>
        </pc:picChg>
        <pc:picChg chg="mod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7174" creationId="{250C7714-948A-694C-E133-42CD153AAAEB}"/>
          </ac:picMkLst>
        </pc:picChg>
        <pc:picChg chg="mod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7175" creationId="{EDBF1C8A-F771-4C04-4F25-C1E46DBA7D5B}"/>
          </ac:picMkLst>
        </pc:picChg>
        <pc:picChg chg="add mod topLvl">
          <ac:chgData name="Bertino Hernandez Cancino" userId="ce868ae7-7fce-4561-8884-386018fddd23" providerId="ADAL" clId="{802B565F-7E6D-4ACE-B784-C403D9698B16}" dt="2023-11-17T17:07:12.434" v="8385" actId="14100"/>
          <ac:picMkLst>
            <pc:docMk/>
            <pc:sldMk cId="3780747486" sldId="311"/>
            <ac:picMk id="7176" creationId="{1B0B03EF-3851-D7B2-A74E-8C0AAC3980FA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88" creationId="{5BE7E325-1EEA-BB20-7C2A-0962E7E51973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89" creationId="{CDEB2D64-0AE8-1A9A-9030-D1C8FB69A3CE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0" creationId="{68C27FD0-C1CF-F48F-F58F-6769CC7D8DFE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7191" creationId="{745815CC-0D0F-1FA7-0376-F20CB01F56F5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2" creationId="{41947D48-1857-4568-B08C-57B4F2C2D581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4" creationId="{E32A7905-9527-E13E-A621-DD8AEB501AD1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5" creationId="{8642C0C5-E2E0-5647-D4F8-9C9813E11219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7196" creationId="{E220DE47-1D14-2255-2982-74449D276A27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8" creationId="{74A1AF7C-E3FD-78D1-CEF0-DA81A28ABB76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199" creationId="{368CE1E1-9EBD-5E22-34CB-961EF6643116}"/>
          </ac:picMkLst>
        </pc:picChg>
        <pc:picChg chg="mod">
          <ac:chgData name="Bertino Hernandez Cancino" userId="ce868ae7-7fce-4561-8884-386018fddd23" providerId="ADAL" clId="{802B565F-7E6D-4ACE-B784-C403D9698B16}" dt="2023-11-17T16:52:55.746" v="8289"/>
          <ac:picMkLst>
            <pc:docMk/>
            <pc:sldMk cId="3780747486" sldId="311"/>
            <ac:picMk id="7200" creationId="{78E76D76-1396-47A7-CF2A-13E27A0358ED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7201" creationId="{65E9B1A5-6E86-5328-A801-39846A2D7DE2}"/>
          </ac:picMkLst>
        </pc:picChg>
        <pc:picChg chg="add del">
          <ac:chgData name="Bertino Hernandez Cancino" userId="ce868ae7-7fce-4561-8884-386018fddd23" providerId="ADAL" clId="{802B565F-7E6D-4ACE-B784-C403D9698B16}" dt="2023-11-17T16:32:53.543" v="8241" actId="478"/>
          <ac:picMkLst>
            <pc:docMk/>
            <pc:sldMk cId="3780747486" sldId="311"/>
            <ac:picMk id="7202" creationId="{EA201B1F-8548-1382-E7B4-56049E82D750}"/>
          </ac:picMkLst>
        </pc:picChg>
        <pc:picChg chg="add del mod">
          <ac:chgData name="Bertino Hernandez Cancino" userId="ce868ae7-7fce-4561-8884-386018fddd23" providerId="ADAL" clId="{802B565F-7E6D-4ACE-B784-C403D9698B16}" dt="2023-11-17T16:53:04.903" v="8292"/>
          <ac:picMkLst>
            <pc:docMk/>
            <pc:sldMk cId="3780747486" sldId="311"/>
            <ac:picMk id="7203" creationId="{CA0B4AE8-9DF4-C9B9-A454-EBDE22C2E884}"/>
          </ac:picMkLst>
        </pc:picChg>
        <pc:picChg chg="add del mod">
          <ac:chgData name="Bertino Hernandez Cancino" userId="ce868ae7-7fce-4561-8884-386018fddd23" providerId="ADAL" clId="{802B565F-7E6D-4ACE-B784-C403D9698B16}" dt="2023-11-17T16:53:04.903" v="8292"/>
          <ac:picMkLst>
            <pc:docMk/>
            <pc:sldMk cId="3780747486" sldId="311"/>
            <ac:picMk id="7205" creationId="{32B14F3B-62E5-2992-EE05-05D885BF844F}"/>
          </ac:picMkLst>
        </pc:picChg>
        <pc:picChg chg="add del mod">
          <ac:chgData name="Bertino Hernandez Cancino" userId="ce868ae7-7fce-4561-8884-386018fddd23" providerId="ADAL" clId="{802B565F-7E6D-4ACE-B784-C403D9698B16}" dt="2023-11-17T16:53:04.903" v="8292"/>
          <ac:picMkLst>
            <pc:docMk/>
            <pc:sldMk cId="3780747486" sldId="311"/>
            <ac:picMk id="7212" creationId="{89CF9F92-FCD4-C882-20E9-B589B736E253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17" creationId="{9508694D-D817-5444-F89C-93CC61F3E3F0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18" creationId="{29FBC812-7161-C557-3380-F48409D0A0F1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19" creationId="{4FD80D5D-FD66-9583-850A-FF680C1B8EF2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0" creationId="{2EDFC2A4-810B-318C-CEA4-5C6978D35581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1" creationId="{6B2BCBEF-D4EF-7E6B-9ABA-1273C744D81B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2" creationId="{199F2925-3205-61E4-78B3-9FC72353CA6D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3" creationId="{A29DD47C-C9D0-9378-9D0C-6A6FC4A30827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4" creationId="{0804B7BF-C00A-A451-4DDF-D839FDB104D3}"/>
          </ac:picMkLst>
        </pc:picChg>
        <pc:picChg chg="mod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5" creationId="{312FEA9B-88FE-4AEF-7A2B-601B6D8314C4}"/>
          </ac:picMkLst>
        </pc:picChg>
        <pc:picChg chg="add mod topLvl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6" creationId="{97BE6A4C-5A5F-AAE4-25D3-AAFB756CEDE3}"/>
          </ac:picMkLst>
        </pc:picChg>
        <pc:picChg chg="add mod topLvl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8" creationId="{F35D7AED-CCB0-C186-4A31-7DFC877ACB9A}"/>
          </ac:picMkLst>
        </pc:picChg>
        <pc:picChg chg="add mod topLvl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29" creationId="{F299D8CC-D598-AC92-7C86-4B05504182D1}"/>
          </ac:picMkLst>
        </pc:picChg>
        <pc:picChg chg="add mod topLvl">
          <ac:chgData name="Bertino Hernandez Cancino" userId="ce868ae7-7fce-4561-8884-386018fddd23" providerId="ADAL" clId="{802B565F-7E6D-4ACE-B784-C403D9698B16}" dt="2023-11-17T17:11:12.092" v="8465" actId="1076"/>
          <ac:picMkLst>
            <pc:docMk/>
            <pc:sldMk cId="3780747486" sldId="311"/>
            <ac:picMk id="7236" creationId="{3906123F-51AA-5D45-A751-78159388E327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2" creationId="{2D256333-C6DB-4195-C54B-52BFFD203C9C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3" creationId="{12EF9B88-E421-6353-14EC-60FCF83724C4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4" creationId="{F9FF9468-75E1-4EA7-DB5C-F6392068F2B2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5" creationId="{61A66A19-CD02-C41A-431C-DC09DFD9922F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6" creationId="{491B809C-CFDB-D708-2338-2CDE18FFA31F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7" creationId="{08A69C6F-2639-0289-0422-28D219CB509F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8" creationId="{A61D72B6-15ED-10E2-57AC-BDFD57485ACC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49" creationId="{82ED18E3-4FA0-019A-4700-9FEBFFCC1C9F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56" creationId="{C7BFD3F2-BC72-2986-E8EE-765FF2937868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57" creationId="{3BD804DD-7954-2D39-CD9D-267B18834A1F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58" creationId="{8BEB28A5-2FAC-E092-AF30-3F3C6B8A5F55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0" creationId="{A0D6A3FE-661D-119E-4379-5ADF6B13AE3B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1" creationId="{449A8E4A-D31E-6F31-E616-393808BB5B9E}"/>
          </ac:picMkLst>
        </pc:picChg>
        <pc:picChg chg="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2" creationId="{65A53224-419F-86DF-C8E2-5D166EF93857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4" creationId="{05417949-198A-EBA9-060F-788224B84459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5" creationId="{375D932E-07CE-E1C1-3AAD-BCABA09025F5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6" creationId="{A9CE0840-CA92-AE57-5396-7D9DFE0DDC07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7" creationId="{CE4C7C03-5B64-DC98-57C7-1182C5818F35}"/>
          </ac:picMkLst>
        </pc:picChg>
        <pc:picChg chg="add mod">
          <ac:chgData name="Bertino Hernandez Cancino" userId="ce868ae7-7fce-4561-8884-386018fddd23" providerId="ADAL" clId="{802B565F-7E6D-4ACE-B784-C403D9698B16}" dt="2023-11-17T17:11:16.004" v="8466" actId="1076"/>
          <ac:picMkLst>
            <pc:docMk/>
            <pc:sldMk cId="3780747486" sldId="311"/>
            <ac:picMk id="7269" creationId="{4C86D74F-C9EB-57DC-ACD4-2D2905D3A4BF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76" creationId="{A23757AA-3220-6429-B388-156D0A8004FF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77" creationId="{F6EE955B-20BA-05BB-045E-6019DC937312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78" creationId="{D87F79E5-6236-2F49-B864-DBF5BE84627D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84" creationId="{7C26EFA8-A499-97AF-3CE8-C04754BE5361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86" creationId="{B1664FE0-442C-9994-30BE-22E6678C930C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87" creationId="{3D37020C-15D7-E320-5453-48D499FE7140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88" creationId="{87C53A21-4947-1ED3-E005-48E8422C0887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0" creationId="{32EA408C-E0E4-E5F6-8BCC-46C65727CEAA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2" creationId="{4D1DCB4C-C15A-C5BE-3DE3-4E02E3FCC7F2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3" creationId="{8B4D522B-EA67-5A4A-EF02-CF50C7F1BF7F}"/>
          </ac:picMkLst>
        </pc:picChg>
        <pc:picChg chg="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4" creationId="{3701EB1A-DF87-1E33-2F1D-EB937685160D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5" creationId="{01470DBF-146C-06FB-5CDA-94926BEAE37D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7" creationId="{0C3A41F4-767C-A676-293B-421E1E2C423A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8" creationId="{4B8ADB60-44DD-2348-5EF4-4122CD365931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299" creationId="{C4B62A1F-B24B-F02A-0B55-591F6B809817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0" creationId="{A9A89F21-70C8-FF62-FF23-8C5FA601A74E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1" creationId="{39184593-C1FB-CC8E-9B40-1CFFB0570883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2" creationId="{03F5C874-09C9-BAC0-1EE6-1EFE7042AFCD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3" creationId="{0686539F-95EB-A50B-5F6B-302B073AC51C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4" creationId="{520F5FBE-BF7E-3ADA-BF42-A24CDC9A7EE5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5" creationId="{1F7B8388-F17E-17DC-8639-958B4A4E6BD6}"/>
          </ac:picMkLst>
        </pc:picChg>
        <pc:picChg chg="add mod">
          <ac:chgData name="Bertino Hernandez Cancino" userId="ce868ae7-7fce-4561-8884-386018fddd23" providerId="ADAL" clId="{802B565F-7E6D-4ACE-B784-C403D9698B16}" dt="2023-11-17T17:11:18.805" v="8467" actId="1076"/>
          <ac:picMkLst>
            <pc:docMk/>
            <pc:sldMk cId="3780747486" sldId="311"/>
            <ac:picMk id="7308" creationId="{77BE34CB-FEFE-5FAB-0EEA-8693FC426BC2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12" creationId="{159B1156-E2BE-D406-FCA1-10FBF30AF1E1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13" creationId="{247F65B8-B299-7AF2-540B-5CCE68C7525F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14" creationId="{CF1A8EE3-CD9A-5470-354F-619A60330B1A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0" creationId="{A8D386BF-66CE-FEDB-F7E2-D65A2607C43E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2" creationId="{EC35DD68-D0F0-1EBA-6E62-E5708F1E74E5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3" creationId="{D6F7D338-2D43-4318-8BA9-C04D7F325E5F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4" creationId="{3E3423E2-FC0F-5C3A-6AAB-28E569428D3A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6" creationId="{3D675984-D767-DA04-77E7-98D033092B46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8" creationId="{FABD8106-52F3-5D18-7F32-BB0318ADE06E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29" creationId="{BD3088A2-3429-2F42-3F67-0A34B9BC6559}"/>
          </ac:picMkLst>
        </pc:picChg>
        <pc:picChg chg="mod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0" creationId="{F3F0A40E-A92B-D7CF-73DC-933D3703757F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1" creationId="{701BEDED-4881-5A07-55FB-8907847A8E21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3" creationId="{EBB886B9-416C-A2B8-2D8C-7AA9D792EFD5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4" creationId="{F812B64D-5BAF-D73E-E287-A25AAA0ED6AA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5" creationId="{1EE1BBD1-1F03-886D-35E5-A822C8ECA26A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6" creationId="{A567DB6F-187C-CA5A-194B-15EAC297ACA7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7" creationId="{17FC3F72-ED8A-11B0-E14E-AAED5DCBEC34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8" creationId="{10C9E339-033B-E5BF-DFC3-9C434F46615D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39" creationId="{FCCB5803-2FFE-E7FA-633E-65B007CC5F88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0" creationId="{386A38B5-DA32-DF46-03F9-A3D6CC4A0A7D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1" creationId="{CD740D21-5BEB-FC02-C3FE-98ACCF96919C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2" creationId="{A5576D31-4416-9DEE-652E-9F7A00A50760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6" creationId="{75B181E3-C3C5-BE72-C4A0-38303C4E2EFD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7" creationId="{63312430-D7A1-F1AF-3678-D3325CFB489E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8" creationId="{F69E79B4-E00B-7A98-E196-8B1B22299062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49" creationId="{3F64DF73-3028-90DB-6081-6769670DDA8D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50" creationId="{3B1290D5-D1BF-ADCF-CD2B-71FCB9345AF4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51" creationId="{BD849ACE-C903-3A9F-210D-5CF934B9CBC8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52" creationId="{A2721E8C-B2C5-DC64-6971-F03F721A6B9D}"/>
          </ac:picMkLst>
        </pc:picChg>
        <pc:picChg chg="add mod topLvl">
          <ac:chgData name="Bertino Hernandez Cancino" userId="ce868ae7-7fce-4561-8884-386018fddd23" providerId="ADAL" clId="{802B565F-7E6D-4ACE-B784-C403D9698B16}" dt="2023-11-21T16:19:08.211" v="8731" actId="1076"/>
          <ac:picMkLst>
            <pc:docMk/>
            <pc:sldMk cId="3780747486" sldId="311"/>
            <ac:picMk id="7353" creationId="{136829EA-975B-7466-23D3-308B00A4BFBE}"/>
          </ac:picMkLst>
        </pc:picChg>
        <pc:picChg chg="add mod">
          <ac:chgData name="Bertino Hernandez Cancino" userId="ce868ae7-7fce-4561-8884-386018fddd23" providerId="ADAL" clId="{802B565F-7E6D-4ACE-B784-C403D9698B16}" dt="2023-11-17T17:11:29.162" v="8468"/>
          <ac:picMkLst>
            <pc:docMk/>
            <pc:sldMk cId="3780747486" sldId="311"/>
            <ac:picMk id="7369" creationId="{E2F2EE17-64BB-386B-5B53-29541AE2118F}"/>
          </ac:picMkLst>
        </pc:picChg>
        <pc:cxnChg chg="add del mod">
          <ac:chgData name="Bertino Hernandez Cancino" userId="ce868ae7-7fce-4561-8884-386018fddd23" providerId="ADAL" clId="{802B565F-7E6D-4ACE-B784-C403D9698B16}" dt="2023-11-17T16:33:14.944" v="8244" actId="478"/>
          <ac:cxnSpMkLst>
            <pc:docMk/>
            <pc:sldMk cId="3780747486" sldId="311"/>
            <ac:cxnSpMk id="7179" creationId="{9744F078-3283-382E-3F4B-2BFA22CE52AC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04" creationId="{9538D1A7-9153-4B35-BB90-47BB939F5CBF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07" creationId="{C12D72B4-E2B8-C9DD-56BD-1986706A4E11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08" creationId="{EC39162B-39A6-4227-BF58-03074C0FAEA9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09" creationId="{1071B738-629C-C81B-7B8C-776BC5CC6B8B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10" creationId="{779DD62C-D660-67C7-F6E8-0FE5C2798123}"/>
          </ac:cxnSpMkLst>
        </pc:cxnChg>
        <pc:cxnChg chg="add del mod">
          <ac:chgData name="Bertino Hernandez Cancino" userId="ce868ae7-7fce-4561-8884-386018fddd23" providerId="ADAL" clId="{802B565F-7E6D-4ACE-B784-C403D9698B16}" dt="2023-11-17T16:53:04.903" v="8292"/>
          <ac:cxnSpMkLst>
            <pc:docMk/>
            <pc:sldMk cId="3780747486" sldId="311"/>
            <ac:cxnSpMk id="7211" creationId="{9854ABD2-A5A9-E517-3858-B008265C10FD}"/>
          </ac:cxnSpMkLst>
        </pc:cxnChg>
        <pc:cxnChg chg="add mod topLvl">
          <ac:chgData name="Bertino Hernandez Cancino" userId="ce868ae7-7fce-4561-8884-386018fddd23" providerId="ADAL" clId="{802B565F-7E6D-4ACE-B784-C403D9698B16}" dt="2023-11-17T17:11:12.092" v="8465" actId="1076"/>
          <ac:cxnSpMkLst>
            <pc:docMk/>
            <pc:sldMk cId="3780747486" sldId="311"/>
            <ac:cxnSpMk id="7227" creationId="{336D7757-AEE5-CA1D-C8FC-180CAC5F2BF6}"/>
          </ac:cxnSpMkLst>
        </pc:cxnChg>
        <pc:cxnChg chg="add mod topLvl">
          <ac:chgData name="Bertino Hernandez Cancino" userId="ce868ae7-7fce-4561-8884-386018fddd23" providerId="ADAL" clId="{802B565F-7E6D-4ACE-B784-C403D9698B16}" dt="2023-11-17T17:11:12.092" v="8465" actId="1076"/>
          <ac:cxnSpMkLst>
            <pc:docMk/>
            <pc:sldMk cId="3780747486" sldId="311"/>
            <ac:cxnSpMk id="7231" creationId="{7FFA72F6-AC41-F6CD-472A-694A31F04127}"/>
          </ac:cxnSpMkLst>
        </pc:cxnChg>
        <pc:cxnChg chg="add mod topLvl">
          <ac:chgData name="Bertino Hernandez Cancino" userId="ce868ae7-7fce-4561-8884-386018fddd23" providerId="ADAL" clId="{802B565F-7E6D-4ACE-B784-C403D9698B16}" dt="2023-11-17T17:11:12.092" v="8465" actId="1076"/>
          <ac:cxnSpMkLst>
            <pc:docMk/>
            <pc:sldMk cId="3780747486" sldId="311"/>
            <ac:cxnSpMk id="7232" creationId="{A6D19A8E-6850-3D89-FD1A-B5403610EE31}"/>
          </ac:cxnSpMkLst>
        </pc:cxnChg>
        <pc:cxnChg chg="add mod topLvl">
          <ac:chgData name="Bertino Hernandez Cancino" userId="ce868ae7-7fce-4561-8884-386018fddd23" providerId="ADAL" clId="{802B565F-7E6D-4ACE-B784-C403D9698B16}" dt="2023-11-17T17:11:12.092" v="8465" actId="1076"/>
          <ac:cxnSpMkLst>
            <pc:docMk/>
            <pc:sldMk cId="3780747486" sldId="311"/>
            <ac:cxnSpMk id="7233" creationId="{E5289E88-36E7-6AC1-4945-18ADFDA3DBFA}"/>
          </ac:cxnSpMkLst>
        </pc:cxnChg>
        <pc:cxnChg chg="add mod topLvl">
          <ac:chgData name="Bertino Hernandez Cancino" userId="ce868ae7-7fce-4561-8884-386018fddd23" providerId="ADAL" clId="{802B565F-7E6D-4ACE-B784-C403D9698B16}" dt="2023-11-17T17:11:12.092" v="8465" actId="1076"/>
          <ac:cxnSpMkLst>
            <pc:docMk/>
            <pc:sldMk cId="3780747486" sldId="311"/>
            <ac:cxnSpMk id="7234" creationId="{D24C71B5-8072-2532-A972-4C90635FE8AD}"/>
          </ac:cxnSpMkLst>
        </pc:cxnChg>
        <pc:cxnChg chg="add del mod">
          <ac:chgData name="Bertino Hernandez Cancino" userId="ce868ae7-7fce-4561-8884-386018fddd23" providerId="ADAL" clId="{802B565F-7E6D-4ACE-B784-C403D9698B16}" dt="2023-11-17T16:55:25.678" v="8339" actId="478"/>
          <ac:cxnSpMkLst>
            <pc:docMk/>
            <pc:sldMk cId="3780747486" sldId="311"/>
            <ac:cxnSpMk id="7235" creationId="{A88D7DDC-73D2-B27A-ED80-76C2AE7526D8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51" creationId="{0B8FDA65-6999-835D-920F-A5722EC4C629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52" creationId="{9237A958-28F1-4328-29E7-06DA50C32587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53" creationId="{0E6396EA-467E-C8EC-2A6D-81F1CFF29D5C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54" creationId="{8359311C-42FA-CC6A-031C-C6F021F09268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63" creationId="{FA74A256-CDC5-00F6-F454-125461E79ECB}"/>
          </ac:cxnSpMkLst>
        </pc:cxnChg>
        <pc:cxnChg chg="add mod">
          <ac:chgData name="Bertino Hernandez Cancino" userId="ce868ae7-7fce-4561-8884-386018fddd23" providerId="ADAL" clId="{802B565F-7E6D-4ACE-B784-C403D9698B16}" dt="2023-11-17T17:11:16.004" v="8466" actId="1076"/>
          <ac:cxnSpMkLst>
            <pc:docMk/>
            <pc:sldMk cId="3780747486" sldId="311"/>
            <ac:cxnSpMk id="7268" creationId="{32F7AAA2-5951-C2E1-5E7F-E3545206B71B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280" creationId="{0E69B3BB-5E3A-015E-7FD0-88B1FFDA8FE8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281" creationId="{1994D2E5-C8C6-236F-FE51-E00162FA94FD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282" creationId="{8ED351AC-303F-AA80-AEE1-5F8CA39933C6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283" creationId="{1339FEA7-4E68-5CF1-8F78-D798F920842B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289" creationId="{E1F27307-AFAD-8C8B-3F25-54A1DFED8DA6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306" creationId="{EA301757-4921-DB8D-7B3F-6579A4662C83}"/>
          </ac:cxnSpMkLst>
        </pc:cxnChg>
        <pc:cxnChg chg="add mod">
          <ac:chgData name="Bertino Hernandez Cancino" userId="ce868ae7-7fce-4561-8884-386018fddd23" providerId="ADAL" clId="{802B565F-7E6D-4ACE-B784-C403D9698B16}" dt="2023-11-17T17:11:18.805" v="8467" actId="1076"/>
          <ac:cxnSpMkLst>
            <pc:docMk/>
            <pc:sldMk cId="3780747486" sldId="311"/>
            <ac:cxnSpMk id="7307" creationId="{D0CC2FF0-9A29-BD00-5B91-D7E3C7FE2883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16" creationId="{DFCD8EDE-79F1-6D8D-D822-56DC9932B4E8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17" creationId="{20434CEA-20B8-D1CA-4CF6-1C73BF916685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18" creationId="{C0D1FF80-ED12-66AD-DD1A-09EA3949BF82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19" creationId="{771C4BD3-AA3C-DDD3-B549-BF577F3E664C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25" creationId="{5793260D-7F5B-1F54-AC9F-6D52BA2DC635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43" creationId="{C197C0D2-F187-065D-B018-9E0B06B33518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44" creationId="{C1D31768-399F-196E-5337-822F9835ABAB}"/>
          </ac:cxnSpMkLst>
        </pc:cxnChg>
        <pc:cxnChg chg="add mod topLvl">
          <ac:chgData name="Bertino Hernandez Cancino" userId="ce868ae7-7fce-4561-8884-386018fddd23" providerId="ADAL" clId="{802B565F-7E6D-4ACE-B784-C403D9698B16}" dt="2023-11-21T16:19:08.211" v="8731" actId="1076"/>
          <ac:cxnSpMkLst>
            <pc:docMk/>
            <pc:sldMk cId="3780747486" sldId="311"/>
            <ac:cxnSpMk id="7357" creationId="{E61A08B6-CBC2-2FA2-7F38-15D56F56AFF9}"/>
          </ac:cxnSpMkLst>
        </pc:cxnChg>
        <pc:cxnChg chg="add del mod">
          <ac:chgData name="Bertino Hernandez Cancino" userId="ce868ae7-7fce-4561-8884-386018fddd23" providerId="ADAL" clId="{802B565F-7E6D-4ACE-B784-C403D9698B16}" dt="2023-11-17T17:10:58.985" v="8462" actId="478"/>
          <ac:cxnSpMkLst>
            <pc:docMk/>
            <pc:sldMk cId="3780747486" sldId="311"/>
            <ac:cxnSpMk id="7365" creationId="{A4F54E6A-2B7F-30A7-2980-3C08B853EB48}"/>
          </ac:cxnSpMkLst>
        </pc:cxnChg>
      </pc:sldChg>
      <pc:sldChg chg="del">
        <pc:chgData name="Bertino Hernandez Cancino" userId="ce868ae7-7fce-4561-8884-386018fddd23" providerId="ADAL" clId="{802B565F-7E6D-4ACE-B784-C403D9698B16}" dt="2023-11-21T16:21:03.770" v="8745" actId="47"/>
        <pc:sldMkLst>
          <pc:docMk/>
          <pc:sldMk cId="2295935902" sldId="324"/>
        </pc:sldMkLst>
      </pc:sldChg>
      <pc:sldChg chg="modSp del mod">
        <pc:chgData name="Bertino Hernandez Cancino" userId="ce868ae7-7fce-4561-8884-386018fddd23" providerId="ADAL" clId="{802B565F-7E6D-4ACE-B784-C403D9698B16}" dt="2023-11-17T01:21:19.035" v="4110" actId="47"/>
        <pc:sldMkLst>
          <pc:docMk/>
          <pc:sldMk cId="2822808715" sldId="407"/>
        </pc:sldMkLst>
        <pc:spChg chg="mod">
          <ac:chgData name="Bertino Hernandez Cancino" userId="ce868ae7-7fce-4561-8884-386018fddd23" providerId="ADAL" clId="{802B565F-7E6D-4ACE-B784-C403D9698B16}" dt="2023-11-16T22:17:13.504" v="4109" actId="1036"/>
          <ac:spMkLst>
            <pc:docMk/>
            <pc:sldMk cId="2822808715" sldId="407"/>
            <ac:spMk id="252" creationId="{F50BD803-5B4C-38A4-08D9-C2A4ACE8B238}"/>
          </ac:spMkLst>
        </pc:spChg>
      </pc:sldChg>
      <pc:sldChg chg="modSp del mod">
        <pc:chgData name="Bertino Hernandez Cancino" userId="ce868ae7-7fce-4561-8884-386018fddd23" providerId="ADAL" clId="{802B565F-7E6D-4ACE-B784-C403D9698B16}" dt="2023-11-22T16:42:22.417" v="11596" actId="47"/>
        <pc:sldMkLst>
          <pc:docMk/>
          <pc:sldMk cId="3169545290" sldId="440"/>
        </pc:sldMkLst>
        <pc:spChg chg="mod">
          <ac:chgData name="Bertino Hernandez Cancino" userId="ce868ae7-7fce-4561-8884-386018fddd23" providerId="ADAL" clId="{802B565F-7E6D-4ACE-B784-C403D9698B16}" dt="2023-11-21T16:20:25.185" v="8741" actId="20577"/>
          <ac:spMkLst>
            <pc:docMk/>
            <pc:sldMk cId="3169545290" sldId="440"/>
            <ac:spMk id="21" creationId="{97535D04-5001-8C80-D944-D27C0B9EE7B3}"/>
          </ac:spMkLst>
        </pc:spChg>
      </pc:sldChg>
      <pc:sldChg chg="add del">
        <pc:chgData name="Bertino Hernandez Cancino" userId="ce868ae7-7fce-4561-8884-386018fddd23" providerId="ADAL" clId="{802B565F-7E6D-4ACE-B784-C403D9698B16}" dt="2023-11-21T16:20:53.542" v="8744" actId="47"/>
        <pc:sldMkLst>
          <pc:docMk/>
          <pc:sldMk cId="3468140207" sldId="511"/>
        </pc:sldMkLst>
      </pc:sldChg>
      <pc:sldChg chg="addSp delSp modSp del mod ord modAnim modShow">
        <pc:chgData name="Bertino Hernandez Cancino" userId="ce868ae7-7fce-4561-8884-386018fddd23" providerId="ADAL" clId="{802B565F-7E6D-4ACE-B784-C403D9698B16}" dt="2023-11-23T21:18:08.607" v="15633" actId="47"/>
        <pc:sldMkLst>
          <pc:docMk/>
          <pc:sldMk cId="1777255525" sldId="512"/>
        </pc:sldMkLst>
        <pc:spChg chg="mod">
          <ac:chgData name="Bertino Hernandez Cancino" userId="ce868ae7-7fce-4561-8884-386018fddd23" providerId="ADAL" clId="{802B565F-7E6D-4ACE-B784-C403D9698B16}" dt="2023-11-22T14:40:43.325" v="11116" actId="1076"/>
          <ac:spMkLst>
            <pc:docMk/>
            <pc:sldMk cId="1777255525" sldId="512"/>
            <ac:spMk id="50199" creationId="{75D08DEE-F0F9-05A2-71E2-F92DE6CDF3AC}"/>
          </ac:spMkLst>
        </pc:spChg>
        <pc:spChg chg="del">
          <ac:chgData name="Bertino Hernandez Cancino" userId="ce868ae7-7fce-4561-8884-386018fddd23" providerId="ADAL" clId="{802B565F-7E6D-4ACE-B784-C403D9698B16}" dt="2023-11-17T02:54:59.272" v="7421" actId="478"/>
          <ac:spMkLst>
            <pc:docMk/>
            <pc:sldMk cId="1777255525" sldId="512"/>
            <ac:spMk id="50209" creationId="{8F31966F-09F3-9A0D-D4E7-EE7F806EB2BE}"/>
          </ac:spMkLst>
        </pc:spChg>
        <pc:picChg chg="add mod">
          <ac:chgData name="Bertino Hernandez Cancino" userId="ce868ae7-7fce-4561-8884-386018fddd23" providerId="ADAL" clId="{802B565F-7E6D-4ACE-B784-C403D9698B16}" dt="2023-11-22T14:41:50.649" v="11134" actId="1036"/>
          <ac:picMkLst>
            <pc:docMk/>
            <pc:sldMk cId="1777255525" sldId="512"/>
            <ac:picMk id="3074" creationId="{53968586-618B-9EC3-C685-8E7F9FFE6D40}"/>
          </ac:picMkLst>
        </pc:picChg>
        <pc:picChg chg="del">
          <ac:chgData name="Bertino Hernandez Cancino" userId="ce868ae7-7fce-4561-8884-386018fddd23" providerId="ADAL" clId="{802B565F-7E6D-4ACE-B784-C403D9698B16}" dt="2023-11-17T02:54:52.603" v="7418" actId="478"/>
          <ac:picMkLst>
            <pc:docMk/>
            <pc:sldMk cId="1777255525" sldId="512"/>
            <ac:picMk id="49167" creationId="{494B604B-C391-2EC9-D3A8-F0394704DE60}"/>
          </ac:picMkLst>
        </pc:picChg>
        <pc:picChg chg="mod">
          <ac:chgData name="Bertino Hernandez Cancino" userId="ce868ae7-7fce-4561-8884-386018fddd23" providerId="ADAL" clId="{802B565F-7E6D-4ACE-B784-C403D9698B16}" dt="2023-11-22T16:42:18.043" v="11595" actId="1036"/>
          <ac:picMkLst>
            <pc:docMk/>
            <pc:sldMk cId="1777255525" sldId="512"/>
            <ac:picMk id="50198" creationId="{3096373F-F3DC-13F2-F480-A0D829351C12}"/>
          </ac:picMkLst>
        </pc:picChg>
        <pc:picChg chg="del">
          <ac:chgData name="Bertino Hernandez Cancino" userId="ce868ae7-7fce-4561-8884-386018fddd23" providerId="ADAL" clId="{802B565F-7E6D-4ACE-B784-C403D9698B16}" dt="2023-11-17T02:54:53.522" v="7419" actId="478"/>
          <ac:picMkLst>
            <pc:docMk/>
            <pc:sldMk cId="1777255525" sldId="512"/>
            <ac:picMk id="50207" creationId="{E12C08CF-53E3-E7A7-2CB0-EE71DB297216}"/>
          </ac:picMkLst>
        </pc:picChg>
        <pc:picChg chg="del">
          <ac:chgData name="Bertino Hernandez Cancino" userId="ce868ae7-7fce-4561-8884-386018fddd23" providerId="ADAL" clId="{802B565F-7E6D-4ACE-B784-C403D9698B16}" dt="2023-11-17T02:54:55.871" v="7420" actId="478"/>
          <ac:picMkLst>
            <pc:docMk/>
            <pc:sldMk cId="1777255525" sldId="512"/>
            <ac:picMk id="50210" creationId="{03730744-C553-78A0-5BCE-03A71F0F91A4}"/>
          </ac:picMkLst>
        </pc:picChg>
      </pc:sldChg>
      <pc:sldChg chg="del">
        <pc:chgData name="Bertino Hernandez Cancino" userId="ce868ae7-7fce-4561-8884-386018fddd23" providerId="ADAL" clId="{802B565F-7E6D-4ACE-B784-C403D9698B16}" dt="2023-11-23T19:08:27.781" v="14511" actId="47"/>
        <pc:sldMkLst>
          <pc:docMk/>
          <pc:sldMk cId="1591268317" sldId="517"/>
        </pc:sldMkLst>
      </pc:sldChg>
      <pc:sldChg chg="del ord">
        <pc:chgData name="Bertino Hernandez Cancino" userId="ce868ae7-7fce-4561-8884-386018fddd23" providerId="ADAL" clId="{802B565F-7E6D-4ACE-B784-C403D9698B16}" dt="2023-11-21T16:21:12.476" v="8748" actId="47"/>
        <pc:sldMkLst>
          <pc:docMk/>
          <pc:sldMk cId="4185224572" sldId="522"/>
        </pc:sldMkLst>
      </pc:sldChg>
      <pc:sldChg chg="addSp delSp modSp mod">
        <pc:chgData name="Bertino Hernandez Cancino" userId="ce868ae7-7fce-4561-8884-386018fddd23" providerId="ADAL" clId="{802B565F-7E6D-4ACE-B784-C403D9698B16}" dt="2023-11-23T22:27:33.654" v="16461"/>
        <pc:sldMkLst>
          <pc:docMk/>
          <pc:sldMk cId="4084270499" sldId="526"/>
        </pc:sldMkLst>
        <pc:picChg chg="add del mod">
          <ac:chgData name="Bertino Hernandez Cancino" userId="ce868ae7-7fce-4561-8884-386018fddd23" providerId="ADAL" clId="{802B565F-7E6D-4ACE-B784-C403D9698B16}" dt="2023-11-23T22:27:33.654" v="16461"/>
          <ac:picMkLst>
            <pc:docMk/>
            <pc:sldMk cId="4084270499" sldId="526"/>
            <ac:picMk id="6" creationId="{6C91AFF7-F78E-A569-EA58-5853D8AA3E50}"/>
          </ac:picMkLst>
        </pc:picChg>
        <pc:picChg chg="add del mod">
          <ac:chgData name="Bertino Hernandez Cancino" userId="ce868ae7-7fce-4561-8884-386018fddd23" providerId="ADAL" clId="{802B565F-7E6D-4ACE-B784-C403D9698B16}" dt="2023-11-16T21:48:49.808" v="3204" actId="478"/>
          <ac:picMkLst>
            <pc:docMk/>
            <pc:sldMk cId="4084270499" sldId="526"/>
            <ac:picMk id="6" creationId="{ED01E1EC-84AB-E7C2-C39C-AF91CB9B01B9}"/>
          </ac:picMkLst>
        </pc:picChg>
        <pc:picChg chg="add del mod">
          <ac:chgData name="Bertino Hernandez Cancino" userId="ce868ae7-7fce-4561-8884-386018fddd23" providerId="ADAL" clId="{802B565F-7E6D-4ACE-B784-C403D9698B16}" dt="2023-11-16T21:49:59.236" v="3249" actId="478"/>
          <ac:picMkLst>
            <pc:docMk/>
            <pc:sldMk cId="4084270499" sldId="526"/>
            <ac:picMk id="8" creationId="{865EBE66-D468-9A8D-C6B7-4B3B58E78EF7}"/>
          </ac:picMkLst>
        </pc:picChg>
        <pc:picChg chg="add mod">
          <ac:chgData name="Bertino Hernandez Cancino" userId="ce868ae7-7fce-4561-8884-386018fddd23" providerId="ADAL" clId="{802B565F-7E6D-4ACE-B784-C403D9698B16}" dt="2023-11-16T21:50:17.711" v="3255" actId="14100"/>
          <ac:picMkLst>
            <pc:docMk/>
            <pc:sldMk cId="4084270499" sldId="526"/>
            <ac:picMk id="9" creationId="{791B1C05-F50C-E525-1438-6E84DDC55D77}"/>
          </ac:picMkLst>
        </pc:picChg>
      </pc:sldChg>
      <pc:sldChg chg="addSp delSp modSp mod">
        <pc:chgData name="Bertino Hernandez Cancino" userId="ce868ae7-7fce-4561-8884-386018fddd23" providerId="ADAL" clId="{802B565F-7E6D-4ACE-B784-C403D9698B16}" dt="2023-11-23T22:33:04.202" v="16579" actId="2"/>
        <pc:sldMkLst>
          <pc:docMk/>
          <pc:sldMk cId="0" sldId="527"/>
        </pc:sldMkLst>
        <pc:spChg chg="mod">
          <ac:chgData name="Bertino Hernandez Cancino" userId="ce868ae7-7fce-4561-8884-386018fddd23" providerId="ADAL" clId="{802B565F-7E6D-4ACE-B784-C403D9698B16}" dt="2023-11-23T22:33:04.202" v="16579" actId="2"/>
          <ac:spMkLst>
            <pc:docMk/>
            <pc:sldMk cId="0" sldId="527"/>
            <ac:spMk id="14" creationId="{00000000-0000-0000-0000-000000000000}"/>
          </ac:spMkLst>
        </pc:spChg>
        <pc:spChg chg="del">
          <ac:chgData name="Bertino Hernandez Cancino" userId="ce868ae7-7fce-4561-8884-386018fddd23" providerId="ADAL" clId="{802B565F-7E6D-4ACE-B784-C403D9698B16}" dt="2023-11-16T15:19:47.581" v="773" actId="478"/>
          <ac:spMkLst>
            <pc:docMk/>
            <pc:sldMk cId="0" sldId="527"/>
            <ac:spMk id="15" creationId="{00000000-0000-0000-0000-000000000000}"/>
          </ac:spMkLst>
        </pc:spChg>
        <pc:picChg chg="add mod">
          <ac:chgData name="Bertino Hernandez Cancino" userId="ce868ae7-7fce-4561-8884-386018fddd23" providerId="ADAL" clId="{802B565F-7E6D-4ACE-B784-C403D9698B16}" dt="2023-11-16T15:21:17.520" v="779" actId="14100"/>
          <ac:picMkLst>
            <pc:docMk/>
            <pc:sldMk cId="0" sldId="527"/>
            <ac:picMk id="3" creationId="{404A1F1E-7232-2640-2462-7104D2B959CA}"/>
          </ac:picMkLst>
        </pc:picChg>
        <pc:picChg chg="add mod">
          <ac:chgData name="Bertino Hernandez Cancino" userId="ce868ae7-7fce-4561-8884-386018fddd23" providerId="ADAL" clId="{802B565F-7E6D-4ACE-B784-C403D9698B16}" dt="2023-11-16T15:21:05.348" v="777" actId="1076"/>
          <ac:picMkLst>
            <pc:docMk/>
            <pc:sldMk cId="0" sldId="527"/>
            <ac:picMk id="4" creationId="{90CF070E-5DEB-D8C1-2077-7AE9E177E1EA}"/>
          </ac:picMkLst>
        </pc:picChg>
        <pc:picChg chg="add del mod">
          <ac:chgData name="Bertino Hernandez Cancino" userId="ce868ae7-7fce-4561-8884-386018fddd23" providerId="ADAL" clId="{802B565F-7E6D-4ACE-B784-C403D9698B16}" dt="2023-11-23T22:27:07.369" v="16457"/>
          <ac:picMkLst>
            <pc:docMk/>
            <pc:sldMk cId="0" sldId="527"/>
            <ac:picMk id="5" creationId="{34700FEE-F442-FC76-974F-8B0704C6C836}"/>
          </ac:picMkLst>
        </pc:picChg>
        <pc:picChg chg="add del mod">
          <ac:chgData name="Bertino Hernandez Cancino" userId="ce868ae7-7fce-4561-8884-386018fddd23" providerId="ADAL" clId="{802B565F-7E6D-4ACE-B784-C403D9698B16}" dt="2023-11-23T22:27:22.840" v="16459" actId="478"/>
          <ac:picMkLst>
            <pc:docMk/>
            <pc:sldMk cId="0" sldId="527"/>
            <ac:picMk id="7" creationId="{2C8682A7-466E-2A0B-E0BC-41AE1D39919E}"/>
          </ac:picMkLst>
        </pc:picChg>
      </pc:sldChg>
      <pc:sldChg chg="del">
        <pc:chgData name="Bertino Hernandez Cancino" userId="ce868ae7-7fce-4561-8884-386018fddd23" providerId="ADAL" clId="{802B565F-7E6D-4ACE-B784-C403D9698B16}" dt="2023-11-16T21:42:54.252" v="3164" actId="47"/>
        <pc:sldMkLst>
          <pc:docMk/>
          <pc:sldMk cId="504901165" sldId="528"/>
        </pc:sldMkLst>
      </pc:sldChg>
      <pc:sldChg chg="del ord">
        <pc:chgData name="Bertino Hernandez Cancino" userId="ce868ae7-7fce-4561-8884-386018fddd23" providerId="ADAL" clId="{802B565F-7E6D-4ACE-B784-C403D9698B16}" dt="2023-11-17T16:06:05.305" v="7423" actId="47"/>
        <pc:sldMkLst>
          <pc:docMk/>
          <pc:sldMk cId="3039910738" sldId="529"/>
        </pc:sldMkLst>
      </pc:sldChg>
      <pc:sldChg chg="addSp delSp modSp mod modShow">
        <pc:chgData name="Bertino Hernandez Cancino" userId="ce868ae7-7fce-4561-8884-386018fddd23" providerId="ADAL" clId="{802B565F-7E6D-4ACE-B784-C403D9698B16}" dt="2023-11-24T01:17:17.826" v="17354" actId="729"/>
        <pc:sldMkLst>
          <pc:docMk/>
          <pc:sldMk cId="696144905" sldId="530"/>
        </pc:sldMkLst>
        <pc:spChg chg="add mod">
          <ac:chgData name="Bertino Hernandez Cancino" userId="ce868ae7-7fce-4561-8884-386018fddd23" providerId="ADAL" clId="{802B565F-7E6D-4ACE-B784-C403D9698B16}" dt="2023-11-16T22:15:27.265" v="4105" actId="108"/>
          <ac:spMkLst>
            <pc:docMk/>
            <pc:sldMk cId="696144905" sldId="530"/>
            <ac:spMk id="3" creationId="{EAF7FA5F-F9AB-8732-FA74-5F3A4ACBD352}"/>
          </ac:spMkLst>
        </pc:spChg>
        <pc:spChg chg="add del mod">
          <ac:chgData name="Bertino Hernandez Cancino" userId="ce868ae7-7fce-4561-8884-386018fddd23" providerId="ADAL" clId="{802B565F-7E6D-4ACE-B784-C403D9698B16}" dt="2023-11-16T21:53:15.160" v="3317" actId="478"/>
          <ac:spMkLst>
            <pc:docMk/>
            <pc:sldMk cId="696144905" sldId="530"/>
            <ac:spMk id="4" creationId="{12C05547-1232-D677-7C09-E5ADEF713FAD}"/>
          </ac:spMkLst>
        </pc:spChg>
        <pc:spChg chg="add del mod">
          <ac:chgData name="Bertino Hernandez Cancino" userId="ce868ae7-7fce-4561-8884-386018fddd23" providerId="ADAL" clId="{802B565F-7E6D-4ACE-B784-C403D9698B16}" dt="2023-11-16T21:52:21.384" v="3302" actId="478"/>
          <ac:spMkLst>
            <pc:docMk/>
            <pc:sldMk cId="696144905" sldId="530"/>
            <ac:spMk id="5" creationId="{E89ACA42-C1D5-3F8C-BA5C-9CDC42D79368}"/>
          </ac:spMkLst>
        </pc:spChg>
        <pc:spChg chg="add del mod">
          <ac:chgData name="Bertino Hernandez Cancino" userId="ce868ae7-7fce-4561-8884-386018fddd23" providerId="ADAL" clId="{802B565F-7E6D-4ACE-B784-C403D9698B16}" dt="2023-11-16T21:52:44.210" v="3307" actId="478"/>
          <ac:spMkLst>
            <pc:docMk/>
            <pc:sldMk cId="696144905" sldId="530"/>
            <ac:spMk id="6" creationId="{7E4C4B7B-1423-038C-0012-C38C9A9CA8CD}"/>
          </ac:spMkLst>
        </pc:spChg>
        <pc:spChg chg="add del mod">
          <ac:chgData name="Bertino Hernandez Cancino" userId="ce868ae7-7fce-4561-8884-386018fddd23" providerId="ADAL" clId="{802B565F-7E6D-4ACE-B784-C403D9698B16}" dt="2023-11-16T21:52:42.863" v="3306" actId="478"/>
          <ac:spMkLst>
            <pc:docMk/>
            <pc:sldMk cId="696144905" sldId="530"/>
            <ac:spMk id="7" creationId="{671A3F64-91C8-3105-9C55-A98B31CB5DF4}"/>
          </ac:spMkLst>
        </pc:spChg>
        <pc:spChg chg="del mod">
          <ac:chgData name="Bertino Hernandez Cancino" userId="ce868ae7-7fce-4561-8884-386018fddd23" providerId="ADAL" clId="{802B565F-7E6D-4ACE-B784-C403D9698B16}" dt="2023-11-16T21:57:40.288" v="3532" actId="478"/>
          <ac:spMkLst>
            <pc:docMk/>
            <pc:sldMk cId="696144905" sldId="530"/>
            <ac:spMk id="8" creationId="{24EDF542-D358-A4F8-9CC0-685CAC73072E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9" creationId="{529489D8-7398-F14B-BF68-4278150F6517}"/>
          </ac:spMkLst>
        </pc:spChg>
        <pc:spChg chg="add mod">
          <ac:chgData name="Bertino Hernandez Cancino" userId="ce868ae7-7fce-4561-8884-386018fddd23" providerId="ADAL" clId="{802B565F-7E6D-4ACE-B784-C403D9698B16}" dt="2023-11-16T22:04:26.953" v="3686" actId="1036"/>
          <ac:spMkLst>
            <pc:docMk/>
            <pc:sldMk cId="696144905" sldId="530"/>
            <ac:spMk id="10" creationId="{FEF99C30-39B6-8C5D-A78D-F6E889B5919C}"/>
          </ac:spMkLst>
        </pc:spChg>
        <pc:spChg chg="add mod">
          <ac:chgData name="Bertino Hernandez Cancino" userId="ce868ae7-7fce-4561-8884-386018fddd23" providerId="ADAL" clId="{802B565F-7E6D-4ACE-B784-C403D9698B16}" dt="2023-11-16T22:04:26.953" v="3686" actId="1036"/>
          <ac:spMkLst>
            <pc:docMk/>
            <pc:sldMk cId="696144905" sldId="530"/>
            <ac:spMk id="11" creationId="{1BDC9D2E-E595-8123-5503-BCA7D721A4B7}"/>
          </ac:spMkLst>
        </pc:spChg>
        <pc:spChg chg="add mod">
          <ac:chgData name="Bertino Hernandez Cancino" userId="ce868ae7-7fce-4561-8884-386018fddd23" providerId="ADAL" clId="{802B565F-7E6D-4ACE-B784-C403D9698B16}" dt="2023-11-16T22:04:26.953" v="3686" actId="1036"/>
          <ac:spMkLst>
            <pc:docMk/>
            <pc:sldMk cId="696144905" sldId="530"/>
            <ac:spMk id="12" creationId="{6F4DCBAD-00F9-6295-D4A8-B3D2354F4510}"/>
          </ac:spMkLst>
        </pc:spChg>
        <pc:spChg chg="add mod">
          <ac:chgData name="Bertino Hernandez Cancino" userId="ce868ae7-7fce-4561-8884-386018fddd23" providerId="ADAL" clId="{802B565F-7E6D-4ACE-B784-C403D9698B16}" dt="2023-11-16T22:04:26.953" v="3686" actId="1036"/>
          <ac:spMkLst>
            <pc:docMk/>
            <pc:sldMk cId="696144905" sldId="530"/>
            <ac:spMk id="13" creationId="{70C3040F-1EEB-2B79-D6C9-E4504F4B1A8A}"/>
          </ac:spMkLst>
        </pc:spChg>
        <pc:spChg chg="add del mod">
          <ac:chgData name="Bertino Hernandez Cancino" userId="ce868ae7-7fce-4561-8884-386018fddd23" providerId="ADAL" clId="{802B565F-7E6D-4ACE-B784-C403D9698B16}" dt="2023-11-16T21:53:14.006" v="3316" actId="478"/>
          <ac:spMkLst>
            <pc:docMk/>
            <pc:sldMk cId="696144905" sldId="530"/>
            <ac:spMk id="14" creationId="{85506A4E-E558-12CD-045A-1257225AE4EE}"/>
          </ac:spMkLst>
        </pc:spChg>
        <pc:spChg chg="add del mod">
          <ac:chgData name="Bertino Hernandez Cancino" userId="ce868ae7-7fce-4561-8884-386018fddd23" providerId="ADAL" clId="{802B565F-7E6D-4ACE-B784-C403D9698B16}" dt="2023-11-16T21:52:59.783" v="3313" actId="478"/>
          <ac:spMkLst>
            <pc:docMk/>
            <pc:sldMk cId="696144905" sldId="530"/>
            <ac:spMk id="15" creationId="{4E80E1AB-EFA0-6A8E-F1B1-C82FC7C7CD16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1" creationId="{DAB87934-FE88-B2F7-4952-DEB12C198B31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2" creationId="{A38CB7A5-37EB-F36D-1F84-D41CB579A3D6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3" creationId="{E019FC70-9182-4D98-FF0A-03E378CFD7CC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5" creationId="{5FB21422-F0F6-0174-6993-C53CF0D22367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6" creationId="{6B609521-07BC-59C6-4117-82FDCE436854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7" creationId="{5479F9AB-B5F3-6C67-8574-C73696804AD5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28" creationId="{97D24BBA-9807-1AFE-8351-EF2AFFA7A210}"/>
          </ac:spMkLst>
        </pc:spChg>
        <pc:spChg chg="mod">
          <ac:chgData name="Bertino Hernandez Cancino" userId="ce868ae7-7fce-4561-8884-386018fddd23" providerId="ADAL" clId="{802B565F-7E6D-4ACE-B784-C403D9698B16}" dt="2023-11-16T22:11:33.103" v="3986" actId="1036"/>
          <ac:spMkLst>
            <pc:docMk/>
            <pc:sldMk cId="696144905" sldId="530"/>
            <ac:spMk id="97" creationId="{072A3F0C-1B2E-0073-B0EC-B9959BEB7A48}"/>
          </ac:spMkLst>
        </pc:spChg>
        <pc:spChg chg="mod">
          <ac:chgData name="Bertino Hernandez Cancino" userId="ce868ae7-7fce-4561-8884-386018fddd23" providerId="ADAL" clId="{802B565F-7E6D-4ACE-B784-C403D9698B16}" dt="2023-11-16T22:11:33.103" v="3986" actId="1036"/>
          <ac:spMkLst>
            <pc:docMk/>
            <pc:sldMk cId="696144905" sldId="530"/>
            <ac:spMk id="98" creationId="{7E69B695-7070-3ED9-C37D-E723ED02AAA3}"/>
          </ac:spMkLst>
        </pc:spChg>
        <pc:spChg chg="mod">
          <ac:chgData name="Bertino Hernandez Cancino" userId="ce868ae7-7fce-4561-8884-386018fddd23" providerId="ADAL" clId="{802B565F-7E6D-4ACE-B784-C403D9698B16}" dt="2023-11-23T22:33:25.409" v="16592" actId="313"/>
          <ac:spMkLst>
            <pc:docMk/>
            <pc:sldMk cId="696144905" sldId="530"/>
            <ac:spMk id="99" creationId="{272575DE-89F4-97CD-5922-BF12783DFA89}"/>
          </ac:spMkLst>
        </pc:spChg>
        <pc:spChg chg="mod">
          <ac:chgData name="Bertino Hernandez Cancino" userId="ce868ae7-7fce-4561-8884-386018fddd23" providerId="ADAL" clId="{802B565F-7E6D-4ACE-B784-C403D9698B16}" dt="2023-11-16T22:11:33.103" v="3986" actId="1036"/>
          <ac:spMkLst>
            <pc:docMk/>
            <pc:sldMk cId="696144905" sldId="530"/>
            <ac:spMk id="100" creationId="{31D8CCDC-F941-9631-BE55-E4398083154C}"/>
          </ac:spMkLst>
        </pc:spChg>
        <pc:spChg chg="mod">
          <ac:chgData name="Bertino Hernandez Cancino" userId="ce868ae7-7fce-4561-8884-386018fddd23" providerId="ADAL" clId="{802B565F-7E6D-4ACE-B784-C403D9698B16}" dt="2023-11-23T22:33:28.497" v="16593" actId="313"/>
          <ac:spMkLst>
            <pc:docMk/>
            <pc:sldMk cId="696144905" sldId="530"/>
            <ac:spMk id="101" creationId="{6D38EE9E-2912-2DCD-E5A7-5B0A8A9B7161}"/>
          </ac:spMkLst>
        </pc:spChg>
        <pc:spChg chg="mod">
          <ac:chgData name="Bertino Hernandez Cancino" userId="ce868ae7-7fce-4561-8884-386018fddd23" providerId="ADAL" clId="{802B565F-7E6D-4ACE-B784-C403D9698B16}" dt="2023-11-23T22:33:34.031" v="16594" actId="2"/>
          <ac:spMkLst>
            <pc:docMk/>
            <pc:sldMk cId="696144905" sldId="530"/>
            <ac:spMk id="102" creationId="{8AC8D46A-C6B0-E520-BAFC-30C475F33BF4}"/>
          </ac:spMkLst>
        </pc:spChg>
        <pc:spChg chg="del">
          <ac:chgData name="Bertino Hernandez Cancino" userId="ce868ae7-7fce-4561-8884-386018fddd23" providerId="ADAL" clId="{802B565F-7E6D-4ACE-B784-C403D9698B16}" dt="2023-11-16T21:58:11.685" v="3541" actId="478"/>
          <ac:spMkLst>
            <pc:docMk/>
            <pc:sldMk cId="696144905" sldId="530"/>
            <ac:spMk id="114" creationId="{F4B7E5FD-DA3E-4503-A1EE-1B23DADE86B8}"/>
          </ac:spMkLst>
        </pc:spChg>
        <pc:spChg chg="del">
          <ac:chgData name="Bertino Hernandez Cancino" userId="ce868ae7-7fce-4561-8884-386018fddd23" providerId="ADAL" clId="{802B565F-7E6D-4ACE-B784-C403D9698B16}" dt="2023-11-16T21:58:11.685" v="3541" actId="478"/>
          <ac:spMkLst>
            <pc:docMk/>
            <pc:sldMk cId="696144905" sldId="530"/>
            <ac:spMk id="116" creationId="{0A862732-7935-4F5F-AAE7-6D5E3541B47C}"/>
          </ac:spMkLst>
        </pc:spChg>
        <pc:spChg chg="del">
          <ac:chgData name="Bertino Hernandez Cancino" userId="ce868ae7-7fce-4561-8884-386018fddd23" providerId="ADAL" clId="{802B565F-7E6D-4ACE-B784-C403D9698B16}" dt="2023-11-16T21:58:11.685" v="3541" actId="478"/>
          <ac:spMkLst>
            <pc:docMk/>
            <pc:sldMk cId="696144905" sldId="530"/>
            <ac:spMk id="118" creationId="{7B01CAE7-911E-4F4D-9AB3-9894422F4B4A}"/>
          </ac:spMkLst>
        </pc:spChg>
        <pc:spChg chg="del">
          <ac:chgData name="Bertino Hernandez Cancino" userId="ce868ae7-7fce-4561-8884-386018fddd23" providerId="ADAL" clId="{802B565F-7E6D-4ACE-B784-C403D9698B16}" dt="2023-11-16T21:58:11.685" v="3541" actId="478"/>
          <ac:spMkLst>
            <pc:docMk/>
            <pc:sldMk cId="696144905" sldId="530"/>
            <ac:spMk id="120" creationId="{DF084834-D64B-45F9-8391-81AB4EF2C133}"/>
          </ac:spMkLst>
        </pc:spChg>
        <pc:spChg chg="del">
          <ac:chgData name="Bertino Hernandez Cancino" userId="ce868ae7-7fce-4561-8884-386018fddd23" providerId="ADAL" clId="{802B565F-7E6D-4ACE-B784-C403D9698B16}" dt="2023-11-16T21:58:11.685" v="3541" actId="478"/>
          <ac:spMkLst>
            <pc:docMk/>
            <pc:sldMk cId="696144905" sldId="530"/>
            <ac:spMk id="122" creationId="{2BA1BB44-ECCE-4D57-A42E-526BA373DEF3}"/>
          </ac:spMkLst>
        </pc:spChg>
        <pc:spChg chg="del">
          <ac:chgData name="Bertino Hernandez Cancino" userId="ce868ae7-7fce-4561-8884-386018fddd23" providerId="ADAL" clId="{802B565F-7E6D-4ACE-B784-C403D9698B16}" dt="2023-11-16T21:58:12.463" v="3542" actId="478"/>
          <ac:spMkLst>
            <pc:docMk/>
            <pc:sldMk cId="696144905" sldId="530"/>
            <ac:spMk id="124" creationId="{2252B61E-800E-422E-AEA3-317ED618C4C6}"/>
          </ac:spMkLst>
        </pc:spChg>
        <pc:spChg chg="mod">
          <ac:chgData name="Bertino Hernandez Cancino" userId="ce868ae7-7fce-4561-8884-386018fddd23" providerId="ADAL" clId="{802B565F-7E6D-4ACE-B784-C403D9698B16}" dt="2023-11-23T22:33:35.704" v="16595" actId="2"/>
          <ac:spMkLst>
            <pc:docMk/>
            <pc:sldMk cId="696144905" sldId="530"/>
            <ac:spMk id="145" creationId="{6C83CA7A-4C60-FFD6-836A-F3213FE7F3FF}"/>
          </ac:spMkLst>
        </pc:spChg>
        <pc:spChg chg="mod">
          <ac:chgData name="Bertino Hernandez Cancino" userId="ce868ae7-7fce-4561-8884-386018fddd23" providerId="ADAL" clId="{802B565F-7E6D-4ACE-B784-C403D9698B16}" dt="2023-11-23T22:33:38.482" v="16596" actId="2"/>
          <ac:spMkLst>
            <pc:docMk/>
            <pc:sldMk cId="696144905" sldId="530"/>
            <ac:spMk id="146" creationId="{314B3811-1FEC-6D2D-2B48-6547E9520744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48" creationId="{2083A5D4-8855-5D3B-E82B-C631706F2C77}"/>
          </ac:spMkLst>
        </pc:spChg>
        <pc:spChg chg="add mod">
          <ac:chgData name="Bertino Hernandez Cancino" userId="ce868ae7-7fce-4561-8884-386018fddd23" providerId="ADAL" clId="{802B565F-7E6D-4ACE-B784-C403D9698B16}" dt="2023-11-16T22:15:33.788" v="4107" actId="108"/>
          <ac:spMkLst>
            <pc:docMk/>
            <pc:sldMk cId="696144905" sldId="530"/>
            <ac:spMk id="163" creationId="{B2E16C6F-D695-180E-7910-6AD50DABFCD9}"/>
          </ac:spMkLst>
        </pc:spChg>
        <pc:spChg chg="add del mod">
          <ac:chgData name="Bertino Hernandez Cancino" userId="ce868ae7-7fce-4561-8884-386018fddd23" providerId="ADAL" clId="{802B565F-7E6D-4ACE-B784-C403D9698B16}" dt="2023-11-16T22:11:01.067" v="3948" actId="478"/>
          <ac:spMkLst>
            <pc:docMk/>
            <pc:sldMk cId="696144905" sldId="530"/>
            <ac:spMk id="164" creationId="{AFECA63A-26A4-C7F8-14C0-202A772CDE16}"/>
          </ac:spMkLst>
        </pc:spChg>
        <pc:spChg chg="add del mod">
          <ac:chgData name="Bertino Hernandez Cancino" userId="ce868ae7-7fce-4561-8884-386018fddd23" providerId="ADAL" clId="{802B565F-7E6D-4ACE-B784-C403D9698B16}" dt="2023-11-16T22:11:02.250" v="3949" actId="478"/>
          <ac:spMkLst>
            <pc:docMk/>
            <pc:sldMk cId="696144905" sldId="530"/>
            <ac:spMk id="165" creationId="{5B1FDCF3-BE90-01A2-6C97-CB514FDBE9A0}"/>
          </ac:spMkLst>
        </pc:spChg>
        <pc:spChg chg="add del mod">
          <ac:chgData name="Bertino Hernandez Cancino" userId="ce868ae7-7fce-4561-8884-386018fddd23" providerId="ADAL" clId="{802B565F-7E6D-4ACE-B784-C403D9698B16}" dt="2023-11-16T22:11:07.056" v="3952" actId="478"/>
          <ac:spMkLst>
            <pc:docMk/>
            <pc:sldMk cId="696144905" sldId="530"/>
            <ac:spMk id="166" creationId="{53DB6C22-5DFD-63D5-E6F5-1D8FAAADAB7C}"/>
          </ac:spMkLst>
        </pc:spChg>
        <pc:spChg chg="add del mod">
          <ac:chgData name="Bertino Hernandez Cancino" userId="ce868ae7-7fce-4561-8884-386018fddd23" providerId="ADAL" clId="{802B565F-7E6D-4ACE-B784-C403D9698B16}" dt="2023-11-16T22:11:04.018" v="3950" actId="478"/>
          <ac:spMkLst>
            <pc:docMk/>
            <pc:sldMk cId="696144905" sldId="530"/>
            <ac:spMk id="167" creationId="{12D02E04-E8CD-E0C7-F0BB-9C5BCFEA0938}"/>
          </ac:spMkLst>
        </pc:spChg>
        <pc:spChg chg="add del mod">
          <ac:chgData name="Bertino Hernandez Cancino" userId="ce868ae7-7fce-4561-8884-386018fddd23" providerId="ADAL" clId="{802B565F-7E6D-4ACE-B784-C403D9698B16}" dt="2023-11-16T22:11:08.849" v="3953" actId="478"/>
          <ac:spMkLst>
            <pc:docMk/>
            <pc:sldMk cId="696144905" sldId="530"/>
            <ac:spMk id="168" creationId="{93253D1C-EFE7-831F-C713-B46382675A38}"/>
          </ac:spMkLst>
        </pc:spChg>
        <pc:spChg chg="add del mod">
          <ac:chgData name="Bertino Hernandez Cancino" userId="ce868ae7-7fce-4561-8884-386018fddd23" providerId="ADAL" clId="{802B565F-7E6D-4ACE-B784-C403D9698B16}" dt="2023-11-16T22:11:05.148" v="3951" actId="478"/>
          <ac:spMkLst>
            <pc:docMk/>
            <pc:sldMk cId="696144905" sldId="530"/>
            <ac:spMk id="169" creationId="{6C1A9CFF-CD85-38DB-2CCA-65CEC01F3E27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70" creationId="{AE57C74B-68FF-14D2-88FC-CB3E6CCC59DD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71" creationId="{6C840CC4-530F-C3A3-5CE4-DB94F6D51C04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72" creationId="{68951890-D27C-BC5C-037B-60602B08A288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73" creationId="{41CBA159-6A36-6480-96D3-1DE7DA5D441A}"/>
          </ac:spMkLst>
        </pc:spChg>
        <pc:spChg chg="mod">
          <ac:chgData name="Bertino Hernandez Cancino" userId="ce868ae7-7fce-4561-8884-386018fddd23" providerId="ADAL" clId="{802B565F-7E6D-4ACE-B784-C403D9698B16}" dt="2023-11-16T21:58:20.912" v="3564" actId="1037"/>
          <ac:spMkLst>
            <pc:docMk/>
            <pc:sldMk cId="696144905" sldId="530"/>
            <ac:spMk id="174" creationId="{3252CEC3-75E2-56D7-3610-BC166496792A}"/>
          </ac:spMkLst>
        </pc:spChg>
        <pc:spChg chg="add mod">
          <ac:chgData name="Bertino Hernandez Cancino" userId="ce868ae7-7fce-4561-8884-386018fddd23" providerId="ADAL" clId="{802B565F-7E6D-4ACE-B784-C403D9698B16}" dt="2023-11-16T22:10:16.476" v="3904" actId="14100"/>
          <ac:spMkLst>
            <pc:docMk/>
            <pc:sldMk cId="696144905" sldId="530"/>
            <ac:spMk id="175" creationId="{8A16D099-7BF0-7723-2C9E-1E2EB9F0917F}"/>
          </ac:spMkLst>
        </pc:spChg>
        <pc:spChg chg="add mod">
          <ac:chgData name="Bertino Hernandez Cancino" userId="ce868ae7-7fce-4561-8884-386018fddd23" providerId="ADAL" clId="{802B565F-7E6D-4ACE-B784-C403D9698B16}" dt="2023-11-16T22:10:23.221" v="3916" actId="14100"/>
          <ac:spMkLst>
            <pc:docMk/>
            <pc:sldMk cId="696144905" sldId="530"/>
            <ac:spMk id="179" creationId="{5AC8CE25-3B23-1B3F-E98A-E0112C44D3EE}"/>
          </ac:spMkLst>
        </pc:spChg>
        <pc:spChg chg="add mod">
          <ac:chgData name="Bertino Hernandez Cancino" userId="ce868ae7-7fce-4561-8884-386018fddd23" providerId="ADAL" clId="{802B565F-7E6D-4ACE-B784-C403D9698B16}" dt="2023-11-16T22:10:32.396" v="3931" actId="14100"/>
          <ac:spMkLst>
            <pc:docMk/>
            <pc:sldMk cId="696144905" sldId="530"/>
            <ac:spMk id="182" creationId="{3855E99A-0DA3-E8BA-8AFC-0EB854ACCF16}"/>
          </ac:spMkLst>
        </pc:spChg>
        <pc:spChg chg="add mod">
          <ac:chgData name="Bertino Hernandez Cancino" userId="ce868ae7-7fce-4561-8884-386018fddd23" providerId="ADAL" clId="{802B565F-7E6D-4ACE-B784-C403D9698B16}" dt="2023-11-16T22:13:48.183" v="4059" actId="1035"/>
          <ac:spMkLst>
            <pc:docMk/>
            <pc:sldMk cId="696144905" sldId="530"/>
            <ac:spMk id="184" creationId="{5B2374A8-BA4B-FE6D-6D51-8A034AE1C41E}"/>
          </ac:spMkLst>
        </pc:spChg>
        <pc:spChg chg="mod">
          <ac:chgData name="Bertino Hernandez Cancino" userId="ce868ae7-7fce-4561-8884-386018fddd23" providerId="ADAL" clId="{802B565F-7E6D-4ACE-B784-C403D9698B16}" dt="2023-11-16T22:00:26.300" v="3586" actId="1038"/>
          <ac:spMkLst>
            <pc:docMk/>
            <pc:sldMk cId="696144905" sldId="530"/>
            <ac:spMk id="185" creationId="{7F5A9720-8F31-E5F6-03FD-3EB4DB99D0EA}"/>
          </ac:spMkLst>
        </pc:spChg>
        <pc:spChg chg="mod">
          <ac:chgData name="Bertino Hernandez Cancino" userId="ce868ae7-7fce-4561-8884-386018fddd23" providerId="ADAL" clId="{802B565F-7E6D-4ACE-B784-C403D9698B16}" dt="2023-11-16T22:00:26.300" v="3586" actId="1038"/>
          <ac:spMkLst>
            <pc:docMk/>
            <pc:sldMk cId="696144905" sldId="530"/>
            <ac:spMk id="186" creationId="{6901EB4A-557E-72F4-6673-5F8AFBB62BC9}"/>
          </ac:spMkLst>
        </pc:spChg>
        <pc:spChg chg="mod">
          <ac:chgData name="Bertino Hernandez Cancino" userId="ce868ae7-7fce-4561-8884-386018fddd23" providerId="ADAL" clId="{802B565F-7E6D-4ACE-B784-C403D9698B16}" dt="2023-11-16T21:59:36.352" v="3568" actId="1036"/>
          <ac:spMkLst>
            <pc:docMk/>
            <pc:sldMk cId="696144905" sldId="530"/>
            <ac:spMk id="187" creationId="{2EA54A1F-690C-2957-82BF-92C90478CF45}"/>
          </ac:spMkLst>
        </pc:spChg>
        <pc:spChg chg="add mod">
          <ac:chgData name="Bertino Hernandez Cancino" userId="ce868ae7-7fce-4561-8884-386018fddd23" providerId="ADAL" clId="{802B565F-7E6D-4ACE-B784-C403D9698B16}" dt="2023-11-16T22:11:16.311" v="3960" actId="1035"/>
          <ac:spMkLst>
            <pc:docMk/>
            <pc:sldMk cId="696144905" sldId="530"/>
            <ac:spMk id="192" creationId="{5E3BD8D9-0F63-17AD-9FA8-C7B442E123AA}"/>
          </ac:spMkLst>
        </pc:spChg>
        <pc:spChg chg="add mod">
          <ac:chgData name="Bertino Hernandez Cancino" userId="ce868ae7-7fce-4561-8884-386018fddd23" providerId="ADAL" clId="{802B565F-7E6D-4ACE-B784-C403D9698B16}" dt="2023-11-16T22:11:16.311" v="3960" actId="1035"/>
          <ac:spMkLst>
            <pc:docMk/>
            <pc:sldMk cId="696144905" sldId="530"/>
            <ac:spMk id="193" creationId="{2D2006BB-A53A-6A94-F3AB-CFB454281092}"/>
          </ac:spMkLst>
        </pc:spChg>
        <pc:spChg chg="mod">
          <ac:chgData name="Bertino Hernandez Cancino" userId="ce868ae7-7fce-4561-8884-386018fddd23" providerId="ADAL" clId="{802B565F-7E6D-4ACE-B784-C403D9698B16}" dt="2023-11-16T22:15:03.302" v="4100" actId="108"/>
          <ac:spMkLst>
            <pc:docMk/>
            <pc:sldMk cId="696144905" sldId="530"/>
            <ac:spMk id="194" creationId="{BEC88624-7067-1C65-F632-39BE92A88142}"/>
          </ac:spMkLst>
        </pc:spChg>
        <pc:spChg chg="mod">
          <ac:chgData name="Bertino Hernandez Cancino" userId="ce868ae7-7fce-4561-8884-386018fddd23" providerId="ADAL" clId="{802B565F-7E6D-4ACE-B784-C403D9698B16}" dt="2023-11-16T22:15:12.205" v="4101" actId="108"/>
          <ac:spMkLst>
            <pc:docMk/>
            <pc:sldMk cId="696144905" sldId="530"/>
            <ac:spMk id="195" creationId="{C39B4320-7C6F-3287-4FC6-7F6849F9330C}"/>
          </ac:spMkLst>
        </pc:spChg>
        <pc:spChg chg="mod">
          <ac:chgData name="Bertino Hernandez Cancino" userId="ce868ae7-7fce-4561-8884-386018fddd23" providerId="ADAL" clId="{802B565F-7E6D-4ACE-B784-C403D9698B16}" dt="2023-11-16T22:15:21.184" v="4104" actId="108"/>
          <ac:spMkLst>
            <pc:docMk/>
            <pc:sldMk cId="696144905" sldId="530"/>
            <ac:spMk id="196" creationId="{68A0D3DD-E972-281C-2D1D-585026F763DB}"/>
          </ac:spMkLst>
        </pc:spChg>
        <pc:spChg chg="mod">
          <ac:chgData name="Bertino Hernandez Cancino" userId="ce868ae7-7fce-4561-8884-386018fddd23" providerId="ADAL" clId="{802B565F-7E6D-4ACE-B784-C403D9698B16}" dt="2023-11-16T22:15:18.370" v="4103" actId="108"/>
          <ac:spMkLst>
            <pc:docMk/>
            <pc:sldMk cId="696144905" sldId="530"/>
            <ac:spMk id="197" creationId="{462E3AA0-9296-5FAC-B4AB-2935E03201C6}"/>
          </ac:spMkLst>
        </pc:spChg>
        <pc:spChg chg="mod">
          <ac:chgData name="Bertino Hernandez Cancino" userId="ce868ae7-7fce-4561-8884-386018fddd23" providerId="ADAL" clId="{802B565F-7E6D-4ACE-B784-C403D9698B16}" dt="2023-11-16T22:15:15.446" v="4102" actId="108"/>
          <ac:spMkLst>
            <pc:docMk/>
            <pc:sldMk cId="696144905" sldId="530"/>
            <ac:spMk id="198" creationId="{44B0F43A-8152-35A4-CC43-600E3DF31246}"/>
          </ac:spMkLst>
        </pc:spChg>
        <pc:spChg chg="add mod">
          <ac:chgData name="Bertino Hernandez Cancino" userId="ce868ae7-7fce-4561-8884-386018fddd23" providerId="ADAL" clId="{802B565F-7E6D-4ACE-B784-C403D9698B16}" dt="2023-11-16T22:14:53.156" v="4099" actId="207"/>
          <ac:spMkLst>
            <pc:docMk/>
            <pc:sldMk cId="696144905" sldId="530"/>
            <ac:spMk id="217" creationId="{A27A1248-5F52-209C-D8AD-70239442F294}"/>
          </ac:spMkLst>
        </pc:spChg>
        <pc:spChg chg="mod">
          <ac:chgData name="Bertino Hernandez Cancino" userId="ce868ae7-7fce-4561-8884-386018fddd23" providerId="ADAL" clId="{802B565F-7E6D-4ACE-B784-C403D9698B16}" dt="2023-11-16T22:14:23.775" v="4091" actId="207"/>
          <ac:spMkLst>
            <pc:docMk/>
            <pc:sldMk cId="696144905" sldId="530"/>
            <ac:spMk id="258" creationId="{501D3002-74BD-42B8-91DA-5BB7B3895EED}"/>
          </ac:spMkLst>
        </pc:spChg>
        <pc:spChg chg="mod">
          <ac:chgData name="Bertino Hernandez Cancino" userId="ce868ae7-7fce-4561-8884-386018fddd23" providerId="ADAL" clId="{802B565F-7E6D-4ACE-B784-C403D9698B16}" dt="2023-11-16T22:14:36.833" v="4093" actId="207"/>
          <ac:spMkLst>
            <pc:docMk/>
            <pc:sldMk cId="696144905" sldId="530"/>
            <ac:spMk id="259" creationId="{D9977A7C-2237-7B28-BE8F-6CADA31BAC3C}"/>
          </ac:spMkLst>
        </pc:spChg>
        <pc:spChg chg="add mod">
          <ac:chgData name="Bertino Hernandez Cancino" userId="ce868ae7-7fce-4561-8884-386018fddd23" providerId="ADAL" clId="{802B565F-7E6D-4ACE-B784-C403D9698B16}" dt="2023-11-16T22:15:30.826" v="4106" actId="108"/>
          <ac:spMkLst>
            <pc:docMk/>
            <pc:sldMk cId="696144905" sldId="530"/>
            <ac:spMk id="269" creationId="{5EE1F9DA-35CF-7ABC-B7BE-B8EB3D864CE1}"/>
          </ac:spMkLst>
        </pc:spChg>
        <pc:spChg chg="add del mod">
          <ac:chgData name="Bertino Hernandez Cancino" userId="ce868ae7-7fce-4561-8884-386018fddd23" providerId="ADAL" clId="{802B565F-7E6D-4ACE-B784-C403D9698B16}" dt="2023-11-16T21:56:25.967" v="3437" actId="478"/>
          <ac:spMkLst>
            <pc:docMk/>
            <pc:sldMk cId="696144905" sldId="530"/>
            <ac:spMk id="270" creationId="{3DDC2E46-9D16-9953-A856-8FE1FD8CC626}"/>
          </ac:spMkLst>
        </pc:spChg>
        <pc:spChg chg="add del mod">
          <ac:chgData name="Bertino Hernandez Cancino" userId="ce868ae7-7fce-4561-8884-386018fddd23" providerId="ADAL" clId="{802B565F-7E6D-4ACE-B784-C403D9698B16}" dt="2023-11-16T21:56:27.550" v="3438" actId="478"/>
          <ac:spMkLst>
            <pc:docMk/>
            <pc:sldMk cId="696144905" sldId="530"/>
            <ac:spMk id="271" creationId="{47411394-8997-29A0-F2B1-254041DA1A26}"/>
          </ac:spMkLst>
        </pc:spChg>
        <pc:spChg chg="add del mod">
          <ac:chgData name="Bertino Hernandez Cancino" userId="ce868ae7-7fce-4561-8884-386018fddd23" providerId="ADAL" clId="{802B565F-7E6D-4ACE-B784-C403D9698B16}" dt="2023-11-16T21:56:25.029" v="3436" actId="478"/>
          <ac:spMkLst>
            <pc:docMk/>
            <pc:sldMk cId="696144905" sldId="530"/>
            <ac:spMk id="272" creationId="{4AC5E9C1-0B28-AF5B-86AB-8826BCF7AA71}"/>
          </ac:spMkLst>
        </pc:spChg>
        <pc:spChg chg="add del mod">
          <ac:chgData name="Bertino Hernandez Cancino" userId="ce868ae7-7fce-4561-8884-386018fddd23" providerId="ADAL" clId="{802B565F-7E6D-4ACE-B784-C403D9698B16}" dt="2023-11-16T21:56:24.314" v="3435" actId="478"/>
          <ac:spMkLst>
            <pc:docMk/>
            <pc:sldMk cId="696144905" sldId="530"/>
            <ac:spMk id="273" creationId="{CE0FCB57-B6A3-C7CC-1344-FB9CD4CD5C50}"/>
          </ac:spMkLst>
        </pc:spChg>
        <pc:spChg chg="add del mod">
          <ac:chgData name="Bertino Hernandez Cancino" userId="ce868ae7-7fce-4561-8884-386018fddd23" providerId="ADAL" clId="{802B565F-7E6D-4ACE-B784-C403D9698B16}" dt="2023-11-16T21:56:24.314" v="3435" actId="478"/>
          <ac:spMkLst>
            <pc:docMk/>
            <pc:sldMk cId="696144905" sldId="530"/>
            <ac:spMk id="274" creationId="{D52CB9ED-BC9F-A798-180A-85845BB98303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75" creationId="{CA0A94EA-54B9-AFA8-5B06-BA96B8755E2D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76" creationId="{11867F6E-42D0-A4BE-95FC-632444D0395B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77" creationId="{1F2EE9FE-53A3-02AF-384C-5CF389D7CB93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78" creationId="{BB19F27B-BCD5-2637-59A2-22888F059EB9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79" creationId="{89AE3FB0-8A93-674C-BD2F-651EEF48A403}"/>
          </ac:spMkLst>
        </pc:spChg>
        <pc:spChg chg="add del mod">
          <ac:chgData name="Bertino Hernandez Cancino" userId="ce868ae7-7fce-4561-8884-386018fddd23" providerId="ADAL" clId="{802B565F-7E6D-4ACE-B784-C403D9698B16}" dt="2023-11-16T21:56:24.314" v="3435" actId="478"/>
          <ac:spMkLst>
            <pc:docMk/>
            <pc:sldMk cId="696144905" sldId="530"/>
            <ac:spMk id="280" creationId="{42172E68-7772-FE85-36E4-C081AFF5E3BF}"/>
          </ac:spMkLst>
        </pc:spChg>
        <pc:spChg chg="add mod">
          <ac:chgData name="Bertino Hernandez Cancino" userId="ce868ae7-7fce-4561-8884-386018fddd23" providerId="ADAL" clId="{802B565F-7E6D-4ACE-B784-C403D9698B16}" dt="2023-11-16T22:07:45.041" v="3857" actId="1038"/>
          <ac:spMkLst>
            <pc:docMk/>
            <pc:sldMk cId="696144905" sldId="530"/>
            <ac:spMk id="281" creationId="{8460FF1A-209F-83AC-3A9B-D7F0A90EED9C}"/>
          </ac:spMkLst>
        </pc:spChg>
        <pc:picChg chg="mod">
          <ac:chgData name="Bertino Hernandez Cancino" userId="ce868ae7-7fce-4561-8884-386018fddd23" providerId="ADAL" clId="{802B565F-7E6D-4ACE-B784-C403D9698B16}" dt="2023-11-16T21:57:59.886" v="3540" actId="1076"/>
          <ac:picMkLst>
            <pc:docMk/>
            <pc:sldMk cId="696144905" sldId="530"/>
            <ac:picMk id="2" creationId="{41542748-23CE-44A7-109C-79A3B6168732}"/>
          </ac:picMkLst>
        </pc:picChg>
        <pc:cxnChg chg="add mod">
          <ac:chgData name="Bertino Hernandez Cancino" userId="ce868ae7-7fce-4561-8884-386018fddd23" providerId="ADAL" clId="{802B565F-7E6D-4ACE-B784-C403D9698B16}" dt="2023-11-16T22:04:26.953" v="3686" actId="1036"/>
          <ac:cxnSpMkLst>
            <pc:docMk/>
            <pc:sldMk cId="696144905" sldId="530"/>
            <ac:cxnSpMk id="17" creationId="{1E64918A-C5E7-3510-8BAB-FC042B9A8E05}"/>
          </ac:cxnSpMkLst>
        </pc:cxnChg>
        <pc:cxnChg chg="add mod">
          <ac:chgData name="Bertino Hernandez Cancino" userId="ce868ae7-7fce-4561-8884-386018fddd23" providerId="ADAL" clId="{802B565F-7E6D-4ACE-B784-C403D9698B16}" dt="2023-11-16T22:04:33.327" v="3687" actId="14100"/>
          <ac:cxnSpMkLst>
            <pc:docMk/>
            <pc:sldMk cId="696144905" sldId="530"/>
            <ac:cxnSpMk id="18" creationId="{DA3DC004-6360-180D-BC08-0DEEAB30550D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30" creationId="{1D4CF3CB-381A-28A1-0E8A-2B7FA7E6E175}"/>
          </ac:cxnSpMkLst>
        </pc:cxnChg>
        <pc:cxnChg chg="add mod">
          <ac:chgData name="Bertino Hernandez Cancino" userId="ce868ae7-7fce-4561-8884-386018fddd23" providerId="ADAL" clId="{802B565F-7E6D-4ACE-B784-C403D9698B16}" dt="2023-11-16T22:04:26.953" v="3686" actId="1036"/>
          <ac:cxnSpMkLst>
            <pc:docMk/>
            <pc:sldMk cId="696144905" sldId="530"/>
            <ac:cxnSpMk id="31" creationId="{8C46DC96-ED18-DB83-9697-6DE57A61518C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96" creationId="{091CB70B-A7E8-486C-54CC-BFF9D1E38833}"/>
          </ac:cxnSpMkLst>
        </pc:cxnChg>
        <pc:cxnChg chg="mod">
          <ac:chgData name="Bertino Hernandez Cancino" userId="ce868ae7-7fce-4561-8884-386018fddd23" providerId="ADAL" clId="{802B565F-7E6D-4ACE-B784-C403D9698B16}" dt="2023-11-16T22:11:41.103" v="3988" actId="14100"/>
          <ac:cxnSpMkLst>
            <pc:docMk/>
            <pc:sldMk cId="696144905" sldId="530"/>
            <ac:cxnSpMk id="103" creationId="{FE64E8C2-CF68-C1FE-039A-14BB9AE0A59E}"/>
          </ac:cxnSpMkLst>
        </pc:cxnChg>
        <pc:cxnChg chg="add mod">
          <ac:chgData name="Bertino Hernandez Cancino" userId="ce868ae7-7fce-4561-8884-386018fddd23" providerId="ADAL" clId="{802B565F-7E6D-4ACE-B784-C403D9698B16}" dt="2023-11-16T22:00:45.999" v="3629" actId="1038"/>
          <ac:cxnSpMkLst>
            <pc:docMk/>
            <pc:sldMk cId="696144905" sldId="530"/>
            <ac:cxnSpMk id="109" creationId="{4913D4EA-E7C8-E07C-A63A-8D28086B6B1A}"/>
          </ac:cxnSpMkLst>
        </pc:cxnChg>
        <pc:cxnChg chg="mod">
          <ac:chgData name="Bertino Hernandez Cancino" userId="ce868ae7-7fce-4561-8884-386018fddd23" providerId="ADAL" clId="{802B565F-7E6D-4ACE-B784-C403D9698B16}" dt="2023-11-16T22:11:37.468" v="3987" actId="14100"/>
          <ac:cxnSpMkLst>
            <pc:docMk/>
            <pc:sldMk cId="696144905" sldId="530"/>
            <ac:cxnSpMk id="113" creationId="{3A724145-BD15-F311-B43E-894F3D56E05A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17" creationId="{0B927F72-3CCB-3B10-9C3D-87B07EC8DFBC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23" creationId="{2D8CB5F1-1352-4BE6-994E-806B230CC99A}"/>
          </ac:cxnSpMkLst>
        </pc:cxnChg>
        <pc:cxnChg chg="add del mod">
          <ac:chgData name="Bertino Hernandez Cancino" userId="ce868ae7-7fce-4561-8884-386018fddd23" providerId="ADAL" clId="{802B565F-7E6D-4ACE-B784-C403D9698B16}" dt="2023-11-16T22:06:56.475" v="3799" actId="478"/>
          <ac:cxnSpMkLst>
            <pc:docMk/>
            <pc:sldMk cId="696144905" sldId="530"/>
            <ac:cxnSpMk id="128" creationId="{2DFC2BEB-06E3-53FF-2CAF-6A45BA9A9B5C}"/>
          </ac:cxnSpMkLst>
        </pc:cxnChg>
        <pc:cxnChg chg="add mod">
          <ac:chgData name="Bertino Hernandez Cancino" userId="ce868ae7-7fce-4561-8884-386018fddd23" providerId="ADAL" clId="{802B565F-7E6D-4ACE-B784-C403D9698B16}" dt="2023-11-16T22:09:05.886" v="3887" actId="14100"/>
          <ac:cxnSpMkLst>
            <pc:docMk/>
            <pc:sldMk cId="696144905" sldId="530"/>
            <ac:cxnSpMk id="132" creationId="{DCE3A62A-8240-0A34-938E-83EC82B149AC}"/>
          </ac:cxnSpMkLst>
        </pc:cxnChg>
        <pc:cxnChg chg="add mod">
          <ac:chgData name="Bertino Hernandez Cancino" userId="ce868ae7-7fce-4561-8884-386018fddd23" providerId="ADAL" clId="{802B565F-7E6D-4ACE-B784-C403D9698B16}" dt="2023-11-16T22:07:50.961" v="3858" actId="14100"/>
          <ac:cxnSpMkLst>
            <pc:docMk/>
            <pc:sldMk cId="696144905" sldId="530"/>
            <ac:cxnSpMk id="133" creationId="{75E39934-B797-624A-1AEC-376EC20725AC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34" creationId="{7C44F671-259F-2D46-20E2-76D42E611E88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35" creationId="{8554723F-2FF3-9653-E4CC-624445AAFD07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38" creationId="{45B337E2-5F74-2D81-206C-1334A8EC84BD}"/>
          </ac:cxnSpMkLst>
        </pc:cxnChg>
        <pc:cxnChg chg="mod">
          <ac:chgData name="Bertino Hernandez Cancino" userId="ce868ae7-7fce-4561-8884-386018fddd23" providerId="ADAL" clId="{802B565F-7E6D-4ACE-B784-C403D9698B16}" dt="2023-11-16T22:11:33.103" v="3986" actId="1036"/>
          <ac:cxnSpMkLst>
            <pc:docMk/>
            <pc:sldMk cId="696144905" sldId="530"/>
            <ac:cxnSpMk id="140" creationId="{7CA7A680-2B7D-BB2A-B8ED-3318BC6A26AF}"/>
          </ac:cxnSpMkLst>
        </pc:cxnChg>
        <pc:cxnChg chg="add mod">
          <ac:chgData name="Bertino Hernandez Cancino" userId="ce868ae7-7fce-4561-8884-386018fddd23" providerId="ADAL" clId="{802B565F-7E6D-4ACE-B784-C403D9698B16}" dt="2023-11-16T22:08:17.770" v="3869" actId="14100"/>
          <ac:cxnSpMkLst>
            <pc:docMk/>
            <pc:sldMk cId="696144905" sldId="530"/>
            <ac:cxnSpMk id="141" creationId="{8B714628-2BE2-5E0C-938A-A0F1930D43DC}"/>
          </ac:cxnSpMkLst>
        </pc:cxnChg>
        <pc:cxnChg chg="add mod">
          <ac:chgData name="Bertino Hernandez Cancino" userId="ce868ae7-7fce-4561-8884-386018fddd23" providerId="ADAL" clId="{802B565F-7E6D-4ACE-B784-C403D9698B16}" dt="2023-11-16T22:08:27.801" v="3872" actId="14100"/>
          <ac:cxnSpMkLst>
            <pc:docMk/>
            <pc:sldMk cId="696144905" sldId="530"/>
            <ac:cxnSpMk id="144" creationId="{055DA543-E069-052A-C579-5BFD3A37AB82}"/>
          </ac:cxnSpMkLst>
        </pc:cxnChg>
        <pc:cxnChg chg="add mod">
          <ac:chgData name="Bertino Hernandez Cancino" userId="ce868ae7-7fce-4561-8884-386018fddd23" providerId="ADAL" clId="{802B565F-7E6D-4ACE-B784-C403D9698B16}" dt="2023-11-16T22:08:38.481" v="3875" actId="14100"/>
          <ac:cxnSpMkLst>
            <pc:docMk/>
            <pc:sldMk cId="696144905" sldId="530"/>
            <ac:cxnSpMk id="150" creationId="{9D5DAA1B-8F44-82F1-5733-B71EA13DEE7F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51" creationId="{12469AF0-C298-00BA-1C36-BDBAE33FC7B9}"/>
          </ac:cxnSpMkLst>
        </pc:cxnChg>
        <pc:cxnChg chg="add mod">
          <ac:chgData name="Bertino Hernandez Cancino" userId="ce868ae7-7fce-4561-8884-386018fddd23" providerId="ADAL" clId="{802B565F-7E6D-4ACE-B784-C403D9698B16}" dt="2023-11-16T22:08:44.325" v="3878" actId="14100"/>
          <ac:cxnSpMkLst>
            <pc:docMk/>
            <pc:sldMk cId="696144905" sldId="530"/>
            <ac:cxnSpMk id="154" creationId="{168C3E06-0E3D-F5AA-C0BC-088C62B28C0D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55" creationId="{05C8A461-E9E4-D43F-5543-F3EEE70D885B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57" creationId="{5C54AA33-AEE4-ACC2-E16E-CCECDA16064D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59" creationId="{1F1D7911-216E-89C3-7B71-6CC3CDA7892F}"/>
          </ac:cxnSpMkLst>
        </pc:cxnChg>
        <pc:cxnChg chg="add mod">
          <ac:chgData name="Bertino Hernandez Cancino" userId="ce868ae7-7fce-4561-8884-386018fddd23" providerId="ADAL" clId="{802B565F-7E6D-4ACE-B784-C403D9698B16}" dt="2023-11-16T22:08:54.709" v="3880" actId="1076"/>
          <ac:cxnSpMkLst>
            <pc:docMk/>
            <pc:sldMk cId="696144905" sldId="530"/>
            <ac:cxnSpMk id="160" creationId="{4AE675D1-8E5F-550C-470F-0F334191FB7D}"/>
          </ac:cxnSpMkLst>
        </pc:cxnChg>
        <pc:cxnChg chg="add mod">
          <ac:chgData name="Bertino Hernandez Cancino" userId="ce868ae7-7fce-4561-8884-386018fddd23" providerId="ADAL" clId="{802B565F-7E6D-4ACE-B784-C403D9698B16}" dt="2023-11-16T22:08:54.709" v="3880" actId="1076"/>
          <ac:cxnSpMkLst>
            <pc:docMk/>
            <pc:sldMk cId="696144905" sldId="530"/>
            <ac:cxnSpMk id="161" creationId="{C8136595-A636-80AB-D7E6-0D027EBCF7D8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76" creationId="{4FDE3E0C-8CDD-F1FB-B107-83AA397BEEB3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77" creationId="{FD70CC0F-4EB9-69D6-6D38-30E9B4B20F54}"/>
          </ac:cxnSpMkLst>
        </pc:cxnChg>
        <pc:cxnChg chg="mod">
          <ac:chgData name="Bertino Hernandez Cancino" userId="ce868ae7-7fce-4561-8884-386018fddd23" providerId="ADAL" clId="{802B565F-7E6D-4ACE-B784-C403D9698B16}" dt="2023-11-16T22:15:53.976" v="4108" actId="14100"/>
          <ac:cxnSpMkLst>
            <pc:docMk/>
            <pc:sldMk cId="696144905" sldId="530"/>
            <ac:cxnSpMk id="178" creationId="{F4A2C277-62DA-B799-40E0-DD63F597E62A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80" creationId="{F35384D4-E763-E85F-824D-DE4F9A4777CC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81" creationId="{D29F1B02-CA08-ADC6-BA8E-3D15B39A7873}"/>
          </ac:cxnSpMkLst>
        </pc:cxnChg>
        <pc:cxnChg chg="mod">
          <ac:chgData name="Bertino Hernandez Cancino" userId="ce868ae7-7fce-4561-8884-386018fddd23" providerId="ADAL" clId="{802B565F-7E6D-4ACE-B784-C403D9698B16}" dt="2023-11-16T21:58:20.912" v="3564" actId="1037"/>
          <ac:cxnSpMkLst>
            <pc:docMk/>
            <pc:sldMk cId="696144905" sldId="530"/>
            <ac:cxnSpMk id="183" creationId="{DED65DD9-5FC2-C583-E27B-E7C06331BB7E}"/>
          </ac:cxnSpMkLst>
        </pc:cxnChg>
        <pc:cxnChg chg="mod">
          <ac:chgData name="Bertino Hernandez Cancino" userId="ce868ae7-7fce-4561-8884-386018fddd23" providerId="ADAL" clId="{802B565F-7E6D-4ACE-B784-C403D9698B16}" dt="2023-11-16T21:59:56.155" v="3571" actId="14100"/>
          <ac:cxnSpMkLst>
            <pc:docMk/>
            <pc:sldMk cId="696144905" sldId="530"/>
            <ac:cxnSpMk id="188" creationId="{9C774406-F725-B720-9F53-FEC9D3A50613}"/>
          </ac:cxnSpMkLst>
        </pc:cxnChg>
        <pc:cxnChg chg="mod">
          <ac:chgData name="Bertino Hernandez Cancino" userId="ce868ae7-7fce-4561-8884-386018fddd23" providerId="ADAL" clId="{802B565F-7E6D-4ACE-B784-C403D9698B16}" dt="2023-11-16T22:00:30.684" v="3594" actId="1038"/>
          <ac:cxnSpMkLst>
            <pc:docMk/>
            <pc:sldMk cId="696144905" sldId="530"/>
            <ac:cxnSpMk id="189" creationId="{9A5A6AF1-138C-A028-D793-624CA6C0ABED}"/>
          </ac:cxnSpMkLst>
        </pc:cxnChg>
        <pc:cxnChg chg="mod">
          <ac:chgData name="Bertino Hernandez Cancino" userId="ce868ae7-7fce-4561-8884-386018fddd23" providerId="ADAL" clId="{802B565F-7E6D-4ACE-B784-C403D9698B16}" dt="2023-11-16T22:00:14.557" v="3575" actId="14100"/>
          <ac:cxnSpMkLst>
            <pc:docMk/>
            <pc:sldMk cId="696144905" sldId="530"/>
            <ac:cxnSpMk id="190" creationId="{FBC98BB6-BA33-B635-0EC8-BD1B7B4DF7FE}"/>
          </ac:cxnSpMkLst>
        </pc:cxnChg>
        <pc:cxnChg chg="mod">
          <ac:chgData name="Bertino Hernandez Cancino" userId="ce868ae7-7fce-4561-8884-386018fddd23" providerId="ADAL" clId="{802B565F-7E6D-4ACE-B784-C403D9698B16}" dt="2023-11-16T22:00:17.744" v="3576" actId="14100"/>
          <ac:cxnSpMkLst>
            <pc:docMk/>
            <pc:sldMk cId="696144905" sldId="530"/>
            <ac:cxnSpMk id="191" creationId="{0141F3D2-8B50-042F-60A2-19D3400DB0CF}"/>
          </ac:cxnSpMkLst>
        </pc:cxnChg>
        <pc:cxnChg chg="add del mod">
          <ac:chgData name="Bertino Hernandez Cancino" userId="ce868ae7-7fce-4561-8884-386018fddd23" providerId="ADAL" clId="{802B565F-7E6D-4ACE-B784-C403D9698B16}" dt="2023-11-16T22:12:46.155" v="4007" actId="478"/>
          <ac:cxnSpMkLst>
            <pc:docMk/>
            <pc:sldMk cId="696144905" sldId="530"/>
            <ac:cxnSpMk id="201" creationId="{30D58B16-7407-DC75-3B30-2CB13ECDB4C5}"/>
          </ac:cxnSpMkLst>
        </pc:cxnChg>
        <pc:cxnChg chg="add mod">
          <ac:chgData name="Bertino Hernandez Cancino" userId="ce868ae7-7fce-4561-8884-386018fddd23" providerId="ADAL" clId="{802B565F-7E6D-4ACE-B784-C403D9698B16}" dt="2023-11-16T22:13:25.768" v="4049" actId="14100"/>
          <ac:cxnSpMkLst>
            <pc:docMk/>
            <pc:sldMk cId="696144905" sldId="530"/>
            <ac:cxnSpMk id="202" creationId="{28462D2D-63E9-30C3-4CF0-F98D364EDB17}"/>
          </ac:cxnSpMkLst>
        </pc:cxnChg>
        <pc:cxnChg chg="add mod">
          <ac:chgData name="Bertino Hernandez Cancino" userId="ce868ae7-7fce-4561-8884-386018fddd23" providerId="ADAL" clId="{802B565F-7E6D-4ACE-B784-C403D9698B16}" dt="2023-11-16T22:13:12.839" v="4044" actId="14100"/>
          <ac:cxnSpMkLst>
            <pc:docMk/>
            <pc:sldMk cId="696144905" sldId="530"/>
            <ac:cxnSpMk id="205" creationId="{47C49B49-0058-4632-D41C-845695A3F923}"/>
          </ac:cxnSpMkLst>
        </pc:cxnChg>
        <pc:cxnChg chg="add mod">
          <ac:chgData name="Bertino Hernandez Cancino" userId="ce868ae7-7fce-4561-8884-386018fddd23" providerId="ADAL" clId="{802B565F-7E6D-4ACE-B784-C403D9698B16}" dt="2023-11-16T22:13:17.726" v="4046" actId="1076"/>
          <ac:cxnSpMkLst>
            <pc:docMk/>
            <pc:sldMk cId="696144905" sldId="530"/>
            <ac:cxnSpMk id="209" creationId="{4587D8CF-E2FE-5C66-5E2D-8085FF3984B1}"/>
          </ac:cxnSpMkLst>
        </pc:cxnChg>
        <pc:cxnChg chg="add mod">
          <ac:chgData name="Bertino Hernandez Cancino" userId="ce868ae7-7fce-4561-8884-386018fddd23" providerId="ADAL" clId="{802B565F-7E6D-4ACE-B784-C403D9698B16}" dt="2023-11-16T22:13:21.689" v="4048" actId="1076"/>
          <ac:cxnSpMkLst>
            <pc:docMk/>
            <pc:sldMk cId="696144905" sldId="530"/>
            <ac:cxnSpMk id="210" creationId="{CC02E08A-1ED3-9804-A8B5-9AF6FACF142C}"/>
          </ac:cxnSpMkLst>
        </pc:cxnChg>
        <pc:cxnChg chg="add mod">
          <ac:chgData name="Bertino Hernandez Cancino" userId="ce868ae7-7fce-4561-8884-386018fddd23" providerId="ADAL" clId="{802B565F-7E6D-4ACE-B784-C403D9698B16}" dt="2023-11-16T22:13:33.823" v="4052" actId="14100"/>
          <ac:cxnSpMkLst>
            <pc:docMk/>
            <pc:sldMk cId="696144905" sldId="530"/>
            <ac:cxnSpMk id="212" creationId="{40E8904F-694A-991B-AC84-1B2D22F7043B}"/>
          </ac:cxnSpMkLst>
        </pc:cxnChg>
        <pc:cxnChg chg="add mod">
          <ac:chgData name="Bertino Hernandez Cancino" userId="ce868ae7-7fce-4561-8884-386018fddd23" providerId="ADAL" clId="{802B565F-7E6D-4ACE-B784-C403D9698B16}" dt="2023-11-16T22:13:37.573" v="4054" actId="1076"/>
          <ac:cxnSpMkLst>
            <pc:docMk/>
            <pc:sldMk cId="696144905" sldId="530"/>
            <ac:cxnSpMk id="215" creationId="{4FDD9C28-DF7F-87DF-FAE3-88867305CE2E}"/>
          </ac:cxnSpMkLst>
        </pc:cxnChg>
        <pc:cxnChg chg="add mod">
          <ac:chgData name="Bertino Hernandez Cancino" userId="ce868ae7-7fce-4561-8884-386018fddd23" providerId="ADAL" clId="{802B565F-7E6D-4ACE-B784-C403D9698B16}" dt="2023-11-16T22:13:43.015" v="4056" actId="1076"/>
          <ac:cxnSpMkLst>
            <pc:docMk/>
            <pc:sldMk cId="696144905" sldId="530"/>
            <ac:cxnSpMk id="216" creationId="{1BF0E1AF-CC68-1B9C-7B8B-F594302E0E22}"/>
          </ac:cxnSpMkLst>
        </pc:cxnChg>
        <pc:cxnChg chg="add mod">
          <ac:chgData name="Bertino Hernandez Cancino" userId="ce868ae7-7fce-4561-8884-386018fddd23" providerId="ADAL" clId="{802B565F-7E6D-4ACE-B784-C403D9698B16}" dt="2023-11-16T22:04:26.953" v="3686" actId="1036"/>
          <ac:cxnSpMkLst>
            <pc:docMk/>
            <pc:sldMk cId="696144905" sldId="530"/>
            <ac:cxnSpMk id="260" creationId="{7999377A-EA6E-28E4-0CB2-05A8159B7811}"/>
          </ac:cxnSpMkLst>
        </pc:cxnChg>
        <pc:cxnChg chg="add del mod">
          <ac:chgData name="Bertino Hernandez Cancino" userId="ce868ae7-7fce-4561-8884-386018fddd23" providerId="ADAL" clId="{802B565F-7E6D-4ACE-B784-C403D9698B16}" dt="2023-11-16T21:54:50.893" v="3354" actId="478"/>
          <ac:cxnSpMkLst>
            <pc:docMk/>
            <pc:sldMk cId="696144905" sldId="530"/>
            <ac:cxnSpMk id="263" creationId="{B08E8E05-3385-01E9-A545-3DB35D021EFA}"/>
          </ac:cxnSpMkLst>
        </pc:cxnChg>
        <pc:cxnChg chg="add mod">
          <ac:chgData name="Bertino Hernandez Cancino" userId="ce868ae7-7fce-4561-8884-386018fddd23" providerId="ADAL" clId="{802B565F-7E6D-4ACE-B784-C403D9698B16}" dt="2023-11-16T22:04:26.953" v="3686" actId="1036"/>
          <ac:cxnSpMkLst>
            <pc:docMk/>
            <pc:sldMk cId="696144905" sldId="530"/>
            <ac:cxnSpMk id="264" creationId="{28612148-4CBC-92DD-A84A-425FCB8589B2}"/>
          </ac:cxnSpMkLst>
        </pc:cxnChg>
        <pc:cxnChg chg="add mod">
          <ac:chgData name="Bertino Hernandez Cancino" userId="ce868ae7-7fce-4561-8884-386018fddd23" providerId="ADAL" clId="{802B565F-7E6D-4ACE-B784-C403D9698B16}" dt="2023-11-16T22:04:26.953" v="3686" actId="1036"/>
          <ac:cxnSpMkLst>
            <pc:docMk/>
            <pc:sldMk cId="696144905" sldId="530"/>
            <ac:cxnSpMk id="267" creationId="{179FB51A-35E6-6B91-B56B-3C89692987C9}"/>
          </ac:cxnSpMkLst>
        </pc:cxnChg>
        <pc:cxnChg chg="add mod">
          <ac:chgData name="Bertino Hernandez Cancino" userId="ce868ae7-7fce-4561-8884-386018fddd23" providerId="ADAL" clId="{802B565F-7E6D-4ACE-B784-C403D9698B16}" dt="2023-11-16T21:58:27.718" v="3565" actId="14100"/>
          <ac:cxnSpMkLst>
            <pc:docMk/>
            <pc:sldMk cId="696144905" sldId="530"/>
            <ac:cxnSpMk id="282" creationId="{53F7999F-7243-1831-AB25-157222D22009}"/>
          </ac:cxnSpMkLst>
        </pc:cxnChg>
        <pc:cxnChg chg="add mod">
          <ac:chgData name="Bertino Hernandez Cancino" userId="ce868ae7-7fce-4561-8884-386018fddd23" providerId="ADAL" clId="{802B565F-7E6D-4ACE-B784-C403D9698B16}" dt="2023-11-16T21:57:52.113" v="3539" actId="1037"/>
          <ac:cxnSpMkLst>
            <pc:docMk/>
            <pc:sldMk cId="696144905" sldId="530"/>
            <ac:cxnSpMk id="285" creationId="{4FB5080D-DCE4-D270-77BE-F5E7F6E1332A}"/>
          </ac:cxnSpMkLst>
        </pc:cxnChg>
      </pc:sldChg>
      <pc:sldChg chg="addSp modSp mod">
        <pc:chgData name="Bertino Hernandez Cancino" userId="ce868ae7-7fce-4561-8884-386018fddd23" providerId="ADAL" clId="{802B565F-7E6D-4ACE-B784-C403D9698B16}" dt="2023-11-17T16:06:26.705" v="7425" actId="1076"/>
        <pc:sldMkLst>
          <pc:docMk/>
          <pc:sldMk cId="991214392" sldId="531"/>
        </pc:sldMkLst>
        <pc:spChg chg="add mod">
          <ac:chgData name="Bertino Hernandez Cancino" userId="ce868ae7-7fce-4561-8884-386018fddd23" providerId="ADAL" clId="{802B565F-7E6D-4ACE-B784-C403D9698B16}" dt="2023-11-17T16:06:26.705" v="7425" actId="1076"/>
          <ac:spMkLst>
            <pc:docMk/>
            <pc:sldMk cId="991214392" sldId="531"/>
            <ac:spMk id="3" creationId="{E381EE35-20CB-4EBF-B6F9-F56C23F06A2E}"/>
          </ac:spMkLst>
        </pc:spChg>
        <pc:spChg chg="mod">
          <ac:chgData name="Bertino Hernandez Cancino" userId="ce868ae7-7fce-4561-8884-386018fddd23" providerId="ADAL" clId="{802B565F-7E6D-4ACE-B784-C403D9698B16}" dt="2023-11-17T02:52:25.715" v="7366" actId="207"/>
          <ac:spMkLst>
            <pc:docMk/>
            <pc:sldMk cId="991214392" sldId="531"/>
            <ac:spMk id="8" creationId="{DC5FADA3-B075-6791-66D5-06D4F8D168E5}"/>
          </ac:spMkLst>
        </pc:spChg>
        <pc:picChg chg="add mod">
          <ac:chgData name="Bertino Hernandez Cancino" userId="ce868ae7-7fce-4561-8884-386018fddd23" providerId="ADAL" clId="{802B565F-7E6D-4ACE-B784-C403D9698B16}" dt="2023-11-17T16:06:23.129" v="7424" actId="14100"/>
          <ac:picMkLst>
            <pc:docMk/>
            <pc:sldMk cId="991214392" sldId="531"/>
            <ac:picMk id="2" creationId="{0752C42F-7A6F-D61C-766E-54C65BFFB135}"/>
          </ac:picMkLst>
        </pc:picChg>
      </pc:sldChg>
      <pc:sldChg chg="del">
        <pc:chgData name="Bertino Hernandez Cancino" userId="ce868ae7-7fce-4561-8884-386018fddd23" providerId="ADAL" clId="{802B565F-7E6D-4ACE-B784-C403D9698B16}" dt="2023-11-17T16:05:59.140" v="7422" actId="47"/>
        <pc:sldMkLst>
          <pc:docMk/>
          <pc:sldMk cId="1315697367" sldId="532"/>
        </pc:sldMkLst>
      </pc:sldChg>
      <pc:sldChg chg="addSp delSp modSp mod">
        <pc:chgData name="Bertino Hernandez Cancino" userId="ce868ae7-7fce-4561-8884-386018fddd23" providerId="ADAL" clId="{802B565F-7E6D-4ACE-B784-C403D9698B16}" dt="2023-11-21T16:16:26.720" v="8724" actId="1036"/>
        <pc:sldMkLst>
          <pc:docMk/>
          <pc:sldMk cId="2951405138" sldId="533"/>
        </pc:sldMkLst>
        <pc:spChg chg="mod">
          <ac:chgData name="Bertino Hernandez Cancino" userId="ce868ae7-7fce-4561-8884-386018fddd23" providerId="ADAL" clId="{802B565F-7E6D-4ACE-B784-C403D9698B16}" dt="2023-11-21T16:16:20.124" v="8685" actId="1076"/>
          <ac:spMkLst>
            <pc:docMk/>
            <pc:sldMk cId="2951405138" sldId="533"/>
            <ac:spMk id="124" creationId="{2252B61E-800E-422E-AEA3-317ED618C4C6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25" creationId="{57EE88B0-D065-ED1F-78BF-9F164B246954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27" creationId="{B25CF28A-B3A4-9F7F-0595-17C93C070EC4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28" creationId="{BA0A0C6B-483B-A2D8-271B-D35E5E76170B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30" creationId="{EAD9D7A0-2C3E-7F80-344A-9BEE69FAEA69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31" creationId="{859D88E9-077E-F593-B08D-6CC84781B988}"/>
          </ac:spMkLst>
        </pc:spChg>
        <pc:spChg chg="del">
          <ac:chgData name="Bertino Hernandez Cancino" userId="ce868ae7-7fce-4561-8884-386018fddd23" providerId="ADAL" clId="{802B565F-7E6D-4ACE-B784-C403D9698B16}" dt="2023-11-21T16:15:59.032" v="8655" actId="478"/>
          <ac:spMkLst>
            <pc:docMk/>
            <pc:sldMk cId="2951405138" sldId="533"/>
            <ac:spMk id="132" creationId="{A49D0AF5-95CC-DFE5-E9FC-CA56C8EB06D5}"/>
          </ac:spMkLst>
        </pc:spChg>
        <pc:picChg chg="del mod">
          <ac:chgData name="Bertino Hernandez Cancino" userId="ce868ae7-7fce-4561-8884-386018fddd23" providerId="ADAL" clId="{802B565F-7E6D-4ACE-B784-C403D9698B16}" dt="2023-11-21T16:05:42.467" v="8517" actId="478"/>
          <ac:picMkLst>
            <pc:docMk/>
            <pc:sldMk cId="2951405138" sldId="533"/>
            <ac:picMk id="2" creationId="{5886B2C2-EA19-251B-4941-3C33E666F3A0}"/>
          </ac:picMkLst>
        </pc:picChg>
        <pc:picChg chg="add mod">
          <ac:chgData name="Bertino Hernandez Cancino" userId="ce868ae7-7fce-4561-8884-386018fddd23" providerId="ADAL" clId="{802B565F-7E6D-4ACE-B784-C403D9698B16}" dt="2023-11-21T16:16:26.720" v="8724" actId="1036"/>
          <ac:picMkLst>
            <pc:docMk/>
            <pc:sldMk cId="2951405138" sldId="533"/>
            <ac:picMk id="4" creationId="{117ABE8A-7AB6-7F3B-5798-E7D59727347E}"/>
          </ac:picMkLst>
        </pc:picChg>
        <pc:picChg chg="del">
          <ac:chgData name="Bertino Hernandez Cancino" userId="ce868ae7-7fce-4561-8884-386018fddd23" providerId="ADAL" clId="{802B565F-7E6D-4ACE-B784-C403D9698B16}" dt="2023-11-21T16:15:59.032" v="8655" actId="478"/>
          <ac:picMkLst>
            <pc:docMk/>
            <pc:sldMk cId="2951405138" sldId="533"/>
            <ac:picMk id="126" creationId="{BF5DB07B-508C-EFDE-AD24-95EEEE72F1DD}"/>
          </ac:picMkLst>
        </pc:picChg>
        <pc:picChg chg="del">
          <ac:chgData name="Bertino Hernandez Cancino" userId="ce868ae7-7fce-4561-8884-386018fddd23" providerId="ADAL" clId="{802B565F-7E6D-4ACE-B784-C403D9698B16}" dt="2023-11-21T16:15:59.032" v="8655" actId="478"/>
          <ac:picMkLst>
            <pc:docMk/>
            <pc:sldMk cId="2951405138" sldId="533"/>
            <ac:picMk id="129" creationId="{185FD39D-F209-C0AA-A8D0-DDFA0028EDA6}"/>
          </ac:picMkLst>
        </pc:picChg>
        <pc:picChg chg="del">
          <ac:chgData name="Bertino Hernandez Cancino" userId="ce868ae7-7fce-4561-8884-386018fddd23" providerId="ADAL" clId="{802B565F-7E6D-4ACE-B784-C403D9698B16}" dt="2023-11-21T16:15:59.032" v="8655" actId="478"/>
          <ac:picMkLst>
            <pc:docMk/>
            <pc:sldMk cId="2951405138" sldId="533"/>
            <ac:picMk id="133" creationId="{C48B9FE1-6CD4-70BF-F14F-8F77AE88C6B4}"/>
          </ac:picMkLst>
        </pc:picChg>
      </pc:sldChg>
      <pc:sldChg chg="del">
        <pc:chgData name="Bertino Hernandez Cancino" userId="ce868ae7-7fce-4561-8884-386018fddd23" providerId="ADAL" clId="{802B565F-7E6D-4ACE-B784-C403D9698B16}" dt="2023-11-21T16:16:33.876" v="8725" actId="47"/>
        <pc:sldMkLst>
          <pc:docMk/>
          <pc:sldMk cId="1594284278" sldId="534"/>
        </pc:sldMkLst>
      </pc:sldChg>
      <pc:sldChg chg="addSp delSp modSp add mod">
        <pc:chgData name="Bertino Hernandez Cancino" userId="ce868ae7-7fce-4561-8884-386018fddd23" providerId="ADAL" clId="{802B565F-7E6D-4ACE-B784-C403D9698B16}" dt="2023-11-23T22:24:34.232" v="16432" actId="21"/>
        <pc:sldMkLst>
          <pc:docMk/>
          <pc:sldMk cId="1152841304" sldId="539"/>
        </pc:sldMkLst>
        <pc:spChg chg="add mod">
          <ac:chgData name="Bertino Hernandez Cancino" userId="ce868ae7-7fce-4561-8884-386018fddd23" providerId="ADAL" clId="{802B565F-7E6D-4ACE-B784-C403D9698B16}" dt="2023-11-16T15:17:27.795" v="772" actId="1037"/>
          <ac:spMkLst>
            <pc:docMk/>
            <pc:sldMk cId="1152841304" sldId="539"/>
            <ac:spMk id="2" creationId="{B497D08B-7330-7410-99B9-491E7602F74E}"/>
          </ac:spMkLst>
        </pc:spChg>
        <pc:spChg chg="mod">
          <ac:chgData name="Bertino Hernandez Cancino" userId="ce868ae7-7fce-4561-8884-386018fddd23" providerId="ADAL" clId="{802B565F-7E6D-4ACE-B784-C403D9698B16}" dt="2023-11-16T15:17:27.795" v="772" actId="1037"/>
          <ac:spMkLst>
            <pc:docMk/>
            <pc:sldMk cId="1152841304" sldId="539"/>
            <ac:spMk id="12" creationId="{395C0584-DBA9-8632-9761-51FD703C337F}"/>
          </ac:spMkLst>
        </pc:spChg>
        <pc:spChg chg="mod">
          <ac:chgData name="Bertino Hernandez Cancino" userId="ce868ae7-7fce-4561-8884-386018fddd23" providerId="ADAL" clId="{802B565F-7E6D-4ACE-B784-C403D9698B16}" dt="2023-11-16T15:17:27.795" v="772" actId="1037"/>
          <ac:spMkLst>
            <pc:docMk/>
            <pc:sldMk cId="1152841304" sldId="539"/>
            <ac:spMk id="15" creationId="{30521953-AF91-AB7E-71B7-83A35560BD12}"/>
          </ac:spMkLst>
        </pc:spChg>
        <pc:spChg chg="del mod">
          <ac:chgData name="Bertino Hernandez Cancino" userId="ce868ae7-7fce-4561-8884-386018fddd23" providerId="ADAL" clId="{802B565F-7E6D-4ACE-B784-C403D9698B16}" dt="2023-11-16T15:15:13.762" v="518" actId="478"/>
          <ac:spMkLst>
            <pc:docMk/>
            <pc:sldMk cId="1152841304" sldId="539"/>
            <ac:spMk id="18" creationId="{5D947B76-75CE-AF27-3E46-24969114AD6F}"/>
          </ac:spMkLst>
        </pc:spChg>
        <pc:spChg chg="del">
          <ac:chgData name="Bertino Hernandez Cancino" userId="ce868ae7-7fce-4561-8884-386018fddd23" providerId="ADAL" clId="{802B565F-7E6D-4ACE-B784-C403D9698B16}" dt="2023-11-16T15:16:37.506" v="689" actId="478"/>
          <ac:spMkLst>
            <pc:docMk/>
            <pc:sldMk cId="1152841304" sldId="539"/>
            <ac:spMk id="21" creationId="{EE70674C-20AB-0485-0908-75631201695E}"/>
          </ac:spMkLst>
        </pc:spChg>
        <pc:spChg chg="mod">
          <ac:chgData name="Bertino Hernandez Cancino" userId="ce868ae7-7fce-4561-8884-386018fddd23" providerId="ADAL" clId="{802B565F-7E6D-4ACE-B784-C403D9698B16}" dt="2023-11-16T15:17:27.795" v="772" actId="1037"/>
          <ac:spMkLst>
            <pc:docMk/>
            <pc:sldMk cId="1152841304" sldId="539"/>
            <ac:spMk id="24" creationId="{A172445F-7B73-F1FF-549A-7B320FEFF94F}"/>
          </ac:spMkLst>
        </pc:spChg>
        <pc:spChg chg="del">
          <ac:chgData name="Bertino Hernandez Cancino" userId="ce868ae7-7fce-4561-8884-386018fddd23" providerId="ADAL" clId="{802B565F-7E6D-4ACE-B784-C403D9698B16}" dt="2023-11-16T15:16:37.506" v="689" actId="478"/>
          <ac:spMkLst>
            <pc:docMk/>
            <pc:sldMk cId="1152841304" sldId="539"/>
            <ac:spMk id="27" creationId="{A50F546C-BDFA-BD36-52BA-CF4ADF6C4A60}"/>
          </ac:spMkLst>
        </pc:spChg>
        <pc:spChg chg="del">
          <ac:chgData name="Bertino Hernandez Cancino" userId="ce868ae7-7fce-4561-8884-386018fddd23" providerId="ADAL" clId="{802B565F-7E6D-4ACE-B784-C403D9698B16}" dt="2023-11-16T15:16:37.506" v="689" actId="478"/>
          <ac:spMkLst>
            <pc:docMk/>
            <pc:sldMk cId="1152841304" sldId="539"/>
            <ac:spMk id="31" creationId="{820B237E-F984-4881-6EC3-C876CB3BBD0A}"/>
          </ac:spMkLst>
        </pc:spChg>
        <pc:spChg chg="mod">
          <ac:chgData name="Bertino Hernandez Cancino" userId="ce868ae7-7fce-4561-8884-386018fddd23" providerId="ADAL" clId="{802B565F-7E6D-4ACE-B784-C403D9698B16}" dt="2023-11-16T15:16:06.003" v="613" actId="20577"/>
          <ac:spMkLst>
            <pc:docMk/>
            <pc:sldMk cId="1152841304" sldId="539"/>
            <ac:spMk id="2048" creationId="{0F5640EF-F052-86CF-ECA3-F5300FAAEEE4}"/>
          </ac:spMkLst>
        </pc:spChg>
        <pc:spChg chg="del">
          <ac:chgData name="Bertino Hernandez Cancino" userId="ce868ae7-7fce-4561-8884-386018fddd23" providerId="ADAL" clId="{802B565F-7E6D-4ACE-B784-C403D9698B16}" dt="2023-11-16T15:16:37.506" v="689" actId="478"/>
          <ac:spMkLst>
            <pc:docMk/>
            <pc:sldMk cId="1152841304" sldId="539"/>
            <ac:spMk id="2060" creationId="{1C80E510-870C-0AC3-9571-4476E6E12B9C}"/>
          </ac:spMkLst>
        </pc:spChg>
        <pc:spChg chg="add mod">
          <ac:chgData name="Bertino Hernandez Cancino" userId="ce868ae7-7fce-4561-8884-386018fddd23" providerId="ADAL" clId="{802B565F-7E6D-4ACE-B784-C403D9698B16}" dt="2023-11-16T15:17:27.795" v="772" actId="1037"/>
          <ac:spMkLst>
            <pc:docMk/>
            <pc:sldMk cId="1152841304" sldId="539"/>
            <ac:spMk id="2069" creationId="{F4A0B420-7E5F-FE4E-B113-675723FB2D29}"/>
          </ac:spMkLst>
        </pc:spChg>
        <pc:grpChg chg="add mod">
          <ac:chgData name="Bertino Hernandez Cancino" userId="ce868ae7-7fce-4561-8884-386018fddd23" providerId="ADAL" clId="{802B565F-7E6D-4ACE-B784-C403D9698B16}" dt="2023-11-16T15:17:27.795" v="772" actId="1037"/>
          <ac:grpSpMkLst>
            <pc:docMk/>
            <pc:sldMk cId="1152841304" sldId="539"/>
            <ac:grpSpMk id="6" creationId="{30F876BF-D0A2-7FE0-00EC-0B867CF862C6}"/>
          </ac:grpSpMkLst>
        </pc:grpChg>
        <pc:grpChg chg="mod">
          <ac:chgData name="Bertino Hernandez Cancino" userId="ce868ae7-7fce-4561-8884-386018fddd23" providerId="ADAL" clId="{802B565F-7E6D-4ACE-B784-C403D9698B16}" dt="2023-11-16T15:17:27.795" v="772" actId="1037"/>
          <ac:grpSpMkLst>
            <pc:docMk/>
            <pc:sldMk cId="1152841304" sldId="539"/>
            <ac:grpSpMk id="2061" creationId="{F0BD06C6-D7EF-6304-F0F5-61C1DEA926F9}"/>
          </ac:grpSpMkLst>
        </pc:grpChg>
        <pc:grpChg chg="mod">
          <ac:chgData name="Bertino Hernandez Cancino" userId="ce868ae7-7fce-4561-8884-386018fddd23" providerId="ADAL" clId="{802B565F-7E6D-4ACE-B784-C403D9698B16}" dt="2023-11-16T15:17:27.795" v="772" actId="1037"/>
          <ac:grpSpMkLst>
            <pc:docMk/>
            <pc:sldMk cId="1152841304" sldId="539"/>
            <ac:grpSpMk id="2062" creationId="{0A7AB182-A448-C854-A238-7B66B5030E38}"/>
          </ac:grpSpMkLst>
        </pc:grpChg>
        <pc:grpChg chg="mod">
          <ac:chgData name="Bertino Hernandez Cancino" userId="ce868ae7-7fce-4561-8884-386018fddd23" providerId="ADAL" clId="{802B565F-7E6D-4ACE-B784-C403D9698B16}" dt="2023-11-16T15:17:27.795" v="772" actId="1037"/>
          <ac:grpSpMkLst>
            <pc:docMk/>
            <pc:sldMk cId="1152841304" sldId="539"/>
            <ac:grpSpMk id="2063" creationId="{43E784F7-EC40-D106-06F6-E37AC4084FEF}"/>
          </ac:grpSpMkLst>
        </pc:grpChg>
        <pc:grpChg chg="mod">
          <ac:chgData name="Bertino Hernandez Cancino" userId="ce868ae7-7fce-4561-8884-386018fddd23" providerId="ADAL" clId="{802B565F-7E6D-4ACE-B784-C403D9698B16}" dt="2023-11-16T15:17:27.795" v="772" actId="1037"/>
          <ac:grpSpMkLst>
            <pc:docMk/>
            <pc:sldMk cId="1152841304" sldId="539"/>
            <ac:grpSpMk id="2064" creationId="{5425C358-E1FA-CC1E-86E3-F9267651D2A1}"/>
          </ac:grpSpMkLst>
        </pc:grpChg>
        <pc:grpChg chg="del">
          <ac:chgData name="Bertino Hernandez Cancino" userId="ce868ae7-7fce-4561-8884-386018fddd23" providerId="ADAL" clId="{802B565F-7E6D-4ACE-B784-C403D9698B16}" dt="2023-11-16T15:16:37.506" v="689" actId="478"/>
          <ac:grpSpMkLst>
            <pc:docMk/>
            <pc:sldMk cId="1152841304" sldId="539"/>
            <ac:grpSpMk id="2065" creationId="{3965D1C8-624D-9E70-111A-51370DFD085F}"/>
          </ac:grpSpMkLst>
        </pc:grpChg>
        <pc:grpChg chg="del">
          <ac:chgData name="Bertino Hernandez Cancino" userId="ce868ae7-7fce-4561-8884-386018fddd23" providerId="ADAL" clId="{802B565F-7E6D-4ACE-B784-C403D9698B16}" dt="2023-11-16T15:16:37.506" v="689" actId="478"/>
          <ac:grpSpMkLst>
            <pc:docMk/>
            <pc:sldMk cId="1152841304" sldId="539"/>
            <ac:grpSpMk id="2066" creationId="{1B7D2C2F-BD47-46FC-875A-11579DC2EA4D}"/>
          </ac:grpSpMkLst>
        </pc:grpChg>
        <pc:grpChg chg="del">
          <ac:chgData name="Bertino Hernandez Cancino" userId="ce868ae7-7fce-4561-8884-386018fddd23" providerId="ADAL" clId="{802B565F-7E6D-4ACE-B784-C403D9698B16}" dt="2023-11-16T15:16:37.506" v="689" actId="478"/>
          <ac:grpSpMkLst>
            <pc:docMk/>
            <pc:sldMk cId="1152841304" sldId="539"/>
            <ac:grpSpMk id="2067" creationId="{F8F30C7C-774E-D4B2-CE49-CFA8BB8D251F}"/>
          </ac:grpSpMkLst>
        </pc:grpChg>
        <pc:grpChg chg="del">
          <ac:chgData name="Bertino Hernandez Cancino" userId="ce868ae7-7fce-4561-8884-386018fddd23" providerId="ADAL" clId="{802B565F-7E6D-4ACE-B784-C403D9698B16}" dt="2023-11-16T15:16:37.506" v="689" actId="478"/>
          <ac:grpSpMkLst>
            <pc:docMk/>
            <pc:sldMk cId="1152841304" sldId="539"/>
            <ac:grpSpMk id="2068" creationId="{7F3A6FBE-62A7-856A-86BC-BA6F698FB04D}"/>
          </ac:grpSpMkLst>
        </pc:grpChg>
        <pc:picChg chg="add del mod">
          <ac:chgData name="Bertino Hernandez Cancino" userId="ce868ae7-7fce-4561-8884-386018fddd23" providerId="ADAL" clId="{802B565F-7E6D-4ACE-B784-C403D9698B16}" dt="2023-11-23T22:24:21.877" v="16430" actId="478"/>
          <ac:picMkLst>
            <pc:docMk/>
            <pc:sldMk cId="1152841304" sldId="539"/>
            <ac:picMk id="19" creationId="{AA9C5EEF-D208-D237-EE55-CBFDC8FEDA44}"/>
          </ac:picMkLst>
        </pc:picChg>
        <pc:picChg chg="add del">
          <ac:chgData name="Bertino Hernandez Cancino" userId="ce868ae7-7fce-4561-8884-386018fddd23" providerId="ADAL" clId="{802B565F-7E6D-4ACE-B784-C403D9698B16}" dt="2023-11-23T22:24:34.232" v="16432" actId="21"/>
          <ac:picMkLst>
            <pc:docMk/>
            <pc:sldMk cId="1152841304" sldId="539"/>
            <ac:picMk id="21" creationId="{810870AB-17FF-311F-BBB6-735A371FED9C}"/>
          </ac:picMkLst>
        </pc:picChg>
        <pc:picChg chg="mod">
          <ac:chgData name="Bertino Hernandez Cancino" userId="ce868ae7-7fce-4561-8884-386018fddd23" providerId="ADAL" clId="{802B565F-7E6D-4ACE-B784-C403D9698B16}" dt="2023-11-16T15:15:59.303" v="610"/>
          <ac:picMkLst>
            <pc:docMk/>
            <pc:sldMk cId="1152841304" sldId="539"/>
            <ac:picMk id="28" creationId="{E6D3F638-3A64-48AC-6D78-2700C13D257F}"/>
          </ac:picMkLst>
        </pc:picChg>
      </pc:sldChg>
      <pc:sldChg chg="addSp delSp modSp add mod">
        <pc:chgData name="Bertino Hernandez Cancino" userId="ce868ae7-7fce-4561-8884-386018fddd23" providerId="ADAL" clId="{802B565F-7E6D-4ACE-B784-C403D9698B16}" dt="2023-11-23T22:33:14.931" v="16588" actId="2"/>
        <pc:sldMkLst>
          <pc:docMk/>
          <pc:sldMk cId="3876219759" sldId="540"/>
        </pc:sldMkLst>
        <pc:spChg chg="del">
          <ac:chgData name="Bertino Hernandez Cancino" userId="ce868ae7-7fce-4561-8884-386018fddd23" providerId="ADAL" clId="{802B565F-7E6D-4ACE-B784-C403D9698B16}" dt="2023-11-16T15:31:04.919" v="793" actId="478"/>
          <ac:spMkLst>
            <pc:docMk/>
            <pc:sldMk cId="3876219759" sldId="540"/>
            <ac:spMk id="2" creationId="{B497D08B-7330-7410-99B9-491E7602F74E}"/>
          </ac:spMkLst>
        </pc:spChg>
        <pc:spChg chg="mod">
          <ac:chgData name="Bertino Hernandez Cancino" userId="ce868ae7-7fce-4561-8884-386018fddd23" providerId="ADAL" clId="{802B565F-7E6D-4ACE-B784-C403D9698B16}" dt="2023-11-16T15:31:00.019" v="792" actId="20577"/>
          <ac:spMkLst>
            <pc:docMk/>
            <pc:sldMk cId="3876219759" sldId="540"/>
            <ac:spMk id="9" creationId="{A813E81E-EC6C-FC4E-62E1-B8A4CAF00947}"/>
          </ac:spMkLst>
        </pc:spChg>
        <pc:spChg chg="del">
          <ac:chgData name="Bertino Hernandez Cancino" userId="ce868ae7-7fce-4561-8884-386018fddd23" providerId="ADAL" clId="{802B565F-7E6D-4ACE-B784-C403D9698B16}" dt="2023-11-16T15:31:04.919" v="793" actId="478"/>
          <ac:spMkLst>
            <pc:docMk/>
            <pc:sldMk cId="3876219759" sldId="540"/>
            <ac:spMk id="12" creationId="{395C0584-DBA9-8632-9761-51FD703C337F}"/>
          </ac:spMkLst>
        </pc:spChg>
        <pc:spChg chg="del">
          <ac:chgData name="Bertino Hernandez Cancino" userId="ce868ae7-7fce-4561-8884-386018fddd23" providerId="ADAL" clId="{802B565F-7E6D-4ACE-B784-C403D9698B16}" dt="2023-11-16T15:31:04.919" v="793" actId="478"/>
          <ac:spMkLst>
            <pc:docMk/>
            <pc:sldMk cId="3876219759" sldId="540"/>
            <ac:spMk id="15" creationId="{30521953-AF91-AB7E-71B7-83A35560BD12}"/>
          </ac:spMkLst>
        </pc:spChg>
        <pc:spChg chg="del">
          <ac:chgData name="Bertino Hernandez Cancino" userId="ce868ae7-7fce-4561-8884-386018fddd23" providerId="ADAL" clId="{802B565F-7E6D-4ACE-B784-C403D9698B16}" dt="2023-11-16T15:31:21.627" v="794"/>
          <ac:spMkLst>
            <pc:docMk/>
            <pc:sldMk cId="3876219759" sldId="540"/>
            <ac:spMk id="18" creationId="{D0FF5F02-F7FC-7633-6A32-18C566390E7F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19" creationId="{EE3D9544-9791-3889-9893-6397716F74E4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" creationId="{3CEE728F-F9BF-0A15-0708-47217C0BAC53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1" creationId="{DF6471CA-7A2E-35B9-B7AE-74971D4BEC65}"/>
          </ac:spMkLst>
        </pc:spChg>
        <pc:spChg chg="del">
          <ac:chgData name="Bertino Hernandez Cancino" userId="ce868ae7-7fce-4561-8884-386018fddd23" providerId="ADAL" clId="{802B565F-7E6D-4ACE-B784-C403D9698B16}" dt="2023-11-16T15:31:04.919" v="793" actId="478"/>
          <ac:spMkLst>
            <pc:docMk/>
            <pc:sldMk cId="3876219759" sldId="540"/>
            <ac:spMk id="24" creationId="{A172445F-7B73-F1FF-549A-7B320FEFF94F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5" creationId="{CAAA5099-615E-AF3E-199A-1C579DBB2A20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7" creationId="{818E934D-3566-9DEB-C246-7143E3902284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9" creationId="{26C12690-DFAE-4C7B-AAF1-291B6F0FD014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31" creationId="{11ECFEE4-3F64-DD97-4CD9-F710FBA5D275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050" creationId="{0F24C7BF-64D7-9CAA-9CA7-880EB62D8508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060" creationId="{D8EE236B-48B5-DB8C-0FCB-04A82A37B864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065" creationId="{D2CEB4B2-7A3F-299A-E5D7-AB5458772DC0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067" creationId="{C10C193D-2890-5F00-215B-FE7EC946F4E3}"/>
          </ac:spMkLst>
        </pc:spChg>
        <pc:spChg chg="mod">
          <ac:chgData name="Bertino Hernandez Cancino" userId="ce868ae7-7fce-4561-8884-386018fddd23" providerId="ADAL" clId="{802B565F-7E6D-4ACE-B784-C403D9698B16}" dt="2023-11-16T15:45:14.343" v="796"/>
          <ac:spMkLst>
            <pc:docMk/>
            <pc:sldMk cId="3876219759" sldId="540"/>
            <ac:spMk id="2068" creationId="{0EEFE931-3682-521D-AE6F-2DCA9A90DC8E}"/>
          </ac:spMkLst>
        </pc:spChg>
        <pc:spChg chg="del">
          <ac:chgData name="Bertino Hernandez Cancino" userId="ce868ae7-7fce-4561-8884-386018fddd23" providerId="ADAL" clId="{802B565F-7E6D-4ACE-B784-C403D9698B16}" dt="2023-11-16T15:31:04.919" v="793" actId="478"/>
          <ac:spMkLst>
            <pc:docMk/>
            <pc:sldMk cId="3876219759" sldId="540"/>
            <ac:spMk id="2069" creationId="{F4A0B420-7E5F-FE4E-B113-675723FB2D29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0" creationId="{3D83BBD1-21ED-7D3A-D210-9333873FB13E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1" creationId="{2D9A6DEF-B4F7-B18C-432B-101FAA08C4BF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2" creationId="{31CB0E31-D16A-2BF0-7282-C3EE278BED1C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3" creationId="{BC96F79A-578F-DB3D-FAF6-39B1EAECFFC0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4" creationId="{67DE769A-8FCD-BC83-B372-5AB16715667A}"/>
          </ac:spMkLst>
        </pc:spChg>
        <pc:spChg chg="add mod">
          <ac:chgData name="Bertino Hernandez Cancino" userId="ce868ae7-7fce-4561-8884-386018fddd23" providerId="ADAL" clId="{802B565F-7E6D-4ACE-B784-C403D9698B16}" dt="2023-11-23T22:33:11.264" v="16582" actId="2"/>
          <ac:spMkLst>
            <pc:docMk/>
            <pc:sldMk cId="3876219759" sldId="540"/>
            <ac:spMk id="2075" creationId="{36654DE2-E5BB-D81B-B998-C52E2A68146B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6" creationId="{163D43E6-21A4-2F22-CF50-84318AC1FE98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7" creationId="{952AC974-C69E-ACFC-EE18-AEDDF59F204F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8" creationId="{36DDC7EB-8CC3-D45A-8078-81CA47BBB888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79" creationId="{980036C2-7BB2-B7BC-E67D-DACC640DC383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0" creationId="{4587BD61-8854-5668-93C5-9FD41630E247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1" creationId="{06DA8691-B64D-AC9C-04C8-6B6FC46AC425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2" creationId="{3A0AB31A-ED8B-6014-13BE-D4B4CC000446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3" creationId="{C06688F0-C64B-D17C-CAE8-31D972C944C1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4" creationId="{63D92F23-FC16-E836-2979-373F59EE0CC9}"/>
          </ac:spMkLst>
        </pc:spChg>
        <pc:spChg chg="add del mod">
          <ac:chgData name="Bertino Hernandez Cancino" userId="ce868ae7-7fce-4561-8884-386018fddd23" providerId="ADAL" clId="{802B565F-7E6D-4ACE-B784-C403D9698B16}" dt="2023-11-16T15:55:47.055" v="902" actId="478"/>
          <ac:spMkLst>
            <pc:docMk/>
            <pc:sldMk cId="3876219759" sldId="540"/>
            <ac:spMk id="2085" creationId="{C0C7C3D8-FC7D-E0C5-CAE4-0CB0376286E6}"/>
          </ac:spMkLst>
        </pc:spChg>
        <pc:spChg chg="add del mod">
          <ac:chgData name="Bertino Hernandez Cancino" userId="ce868ae7-7fce-4561-8884-386018fddd23" providerId="ADAL" clId="{802B565F-7E6D-4ACE-B784-C403D9698B16}" dt="2023-11-16T15:58:00.042" v="1160" actId="478"/>
          <ac:spMkLst>
            <pc:docMk/>
            <pc:sldMk cId="3876219759" sldId="540"/>
            <ac:spMk id="2086" creationId="{46D89A00-78D1-0714-293B-5A2C98AADA59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7" creationId="{3F30DACF-2667-55F1-16AF-6B439008D861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8" creationId="{947B5B71-451A-7DE7-D2DF-9F4FD40FA0EA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89" creationId="{FC8BFD16-ACC5-5F65-7C96-D9CD39268947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0" creationId="{E20799ED-5C1C-638B-CC2E-C5E1FDA52ABD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1" creationId="{FDFD1950-28EA-1DF7-2103-19F504CCF631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2" creationId="{8DE68E2D-524B-E016-9174-C38698240C67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3" creationId="{5B26BC7A-5211-7843-9A5D-3242AEA80BD7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4" creationId="{04108A31-D290-994E-8EEF-8B621D2E3893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5" creationId="{5A938F28-CF88-E61E-2737-935308464627}"/>
          </ac:spMkLst>
        </pc:spChg>
        <pc:spChg chg="add mod">
          <ac:chgData name="Bertino Hernandez Cancino" userId="ce868ae7-7fce-4561-8884-386018fddd23" providerId="ADAL" clId="{802B565F-7E6D-4ACE-B784-C403D9698B16}" dt="2023-11-23T22:33:08.358" v="16580" actId="2"/>
          <ac:spMkLst>
            <pc:docMk/>
            <pc:sldMk cId="3876219759" sldId="540"/>
            <ac:spMk id="2097" creationId="{63DD3374-6198-9672-20C9-0CF1D162884E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8" creationId="{2B7ABF50-1330-B85E-432D-B23B54064720}"/>
          </ac:spMkLst>
        </pc:spChg>
        <pc:spChg chg="add mod">
          <ac:chgData name="Bertino Hernandez Cancino" userId="ce868ae7-7fce-4561-8884-386018fddd23" providerId="ADAL" clId="{802B565F-7E6D-4ACE-B784-C403D9698B16}" dt="2023-11-16T16:48:19.198" v="1443" actId="164"/>
          <ac:spMkLst>
            <pc:docMk/>
            <pc:sldMk cId="3876219759" sldId="540"/>
            <ac:spMk id="2099" creationId="{408065E2-D689-D05F-D459-C3D6D6AFDF37}"/>
          </ac:spMkLst>
        </pc:spChg>
        <pc:spChg chg="add mod">
          <ac:chgData name="Bertino Hernandez Cancino" userId="ce868ae7-7fce-4561-8884-386018fddd23" providerId="ADAL" clId="{802B565F-7E6D-4ACE-B784-C403D9698B16}" dt="2023-11-23T22:33:14.931" v="16588" actId="2"/>
          <ac:spMkLst>
            <pc:docMk/>
            <pc:sldMk cId="3876219759" sldId="540"/>
            <ac:spMk id="2100" creationId="{7CCA8E87-DBFC-6AC5-FBCA-303A03F68345}"/>
          </ac:spMkLst>
        </pc:spChg>
        <pc:grpChg chg="del">
          <ac:chgData name="Bertino Hernandez Cancino" userId="ce868ae7-7fce-4561-8884-386018fddd23" providerId="ADAL" clId="{802B565F-7E6D-4ACE-B784-C403D9698B16}" dt="2023-11-16T15:31:04.919" v="793" actId="478"/>
          <ac:grpSpMkLst>
            <pc:docMk/>
            <pc:sldMk cId="3876219759" sldId="540"/>
            <ac:grpSpMk id="6" creationId="{30F876BF-D0A2-7FE0-00EC-0B867CF862C6}"/>
          </ac:grpSpMkLst>
        </pc:grpChg>
        <pc:grpChg chg="add mod">
          <ac:chgData name="Bertino Hernandez Cancino" userId="ce868ae7-7fce-4561-8884-386018fddd23" providerId="ADAL" clId="{802B565F-7E6D-4ACE-B784-C403D9698B16}" dt="2023-11-16T16:48:19.198" v="1443" actId="164"/>
          <ac:grpSpMkLst>
            <pc:docMk/>
            <pc:sldMk cId="3876219759" sldId="540"/>
            <ac:grpSpMk id="26" creationId="{47854130-C2F7-F02C-B861-4F50C9A7A68C}"/>
          </ac:grpSpMkLst>
        </pc:grpChg>
        <pc:grpChg chg="add mod">
          <ac:chgData name="Bertino Hernandez Cancino" userId="ce868ae7-7fce-4561-8884-386018fddd23" providerId="ADAL" clId="{802B565F-7E6D-4ACE-B784-C403D9698B16}" dt="2023-11-16T16:48:19.198" v="1443" actId="164"/>
          <ac:grpSpMkLst>
            <pc:docMk/>
            <pc:sldMk cId="3876219759" sldId="540"/>
            <ac:grpSpMk id="30" creationId="{48A1DAB4-6A8D-E8BB-5B30-E92A4F3E7317}"/>
          </ac:grpSpMkLst>
        </pc:grpChg>
        <pc:grpChg chg="add mod">
          <ac:chgData name="Bertino Hernandez Cancino" userId="ce868ae7-7fce-4561-8884-386018fddd23" providerId="ADAL" clId="{802B565F-7E6D-4ACE-B784-C403D9698B16}" dt="2023-11-16T16:48:19.198" v="1443" actId="164"/>
          <ac:grpSpMkLst>
            <pc:docMk/>
            <pc:sldMk cId="3876219759" sldId="540"/>
            <ac:grpSpMk id="2059" creationId="{A5B16769-44C8-469B-5316-C8264CB7526D}"/>
          </ac:grpSpMkLst>
        </pc:grpChg>
        <pc:grpChg chg="del">
          <ac:chgData name="Bertino Hernandez Cancino" userId="ce868ae7-7fce-4561-8884-386018fddd23" providerId="ADAL" clId="{802B565F-7E6D-4ACE-B784-C403D9698B16}" dt="2023-11-16T15:31:04.919" v="793" actId="478"/>
          <ac:grpSpMkLst>
            <pc:docMk/>
            <pc:sldMk cId="3876219759" sldId="540"/>
            <ac:grpSpMk id="2061" creationId="{F0BD06C6-D7EF-6304-F0F5-61C1DEA926F9}"/>
          </ac:grpSpMkLst>
        </pc:grpChg>
        <pc:grpChg chg="del">
          <ac:chgData name="Bertino Hernandez Cancino" userId="ce868ae7-7fce-4561-8884-386018fddd23" providerId="ADAL" clId="{802B565F-7E6D-4ACE-B784-C403D9698B16}" dt="2023-11-16T15:31:04.919" v="793" actId="478"/>
          <ac:grpSpMkLst>
            <pc:docMk/>
            <pc:sldMk cId="3876219759" sldId="540"/>
            <ac:grpSpMk id="2062" creationId="{0A7AB182-A448-C854-A238-7B66B5030E38}"/>
          </ac:grpSpMkLst>
        </pc:grpChg>
        <pc:grpChg chg="del">
          <ac:chgData name="Bertino Hernandez Cancino" userId="ce868ae7-7fce-4561-8884-386018fddd23" providerId="ADAL" clId="{802B565F-7E6D-4ACE-B784-C403D9698B16}" dt="2023-11-16T15:31:04.919" v="793" actId="478"/>
          <ac:grpSpMkLst>
            <pc:docMk/>
            <pc:sldMk cId="3876219759" sldId="540"/>
            <ac:grpSpMk id="2063" creationId="{43E784F7-EC40-D106-06F6-E37AC4084FEF}"/>
          </ac:grpSpMkLst>
        </pc:grpChg>
        <pc:grpChg chg="del">
          <ac:chgData name="Bertino Hernandez Cancino" userId="ce868ae7-7fce-4561-8884-386018fddd23" providerId="ADAL" clId="{802B565F-7E6D-4ACE-B784-C403D9698B16}" dt="2023-11-16T15:31:04.919" v="793" actId="478"/>
          <ac:grpSpMkLst>
            <pc:docMk/>
            <pc:sldMk cId="3876219759" sldId="540"/>
            <ac:grpSpMk id="2064" creationId="{5425C358-E1FA-CC1E-86E3-F9267651D2A1}"/>
          </ac:grpSpMkLst>
        </pc:grpChg>
        <pc:grpChg chg="add mod">
          <ac:chgData name="Bertino Hernandez Cancino" userId="ce868ae7-7fce-4561-8884-386018fddd23" providerId="ADAL" clId="{802B565F-7E6D-4ACE-B784-C403D9698B16}" dt="2023-11-16T16:48:19.198" v="1443" actId="164"/>
          <ac:grpSpMkLst>
            <pc:docMk/>
            <pc:sldMk cId="3876219759" sldId="540"/>
            <ac:grpSpMk id="2066" creationId="{57068C47-0B97-DA36-2E1B-A51C1D0F5272}"/>
          </ac:grpSpMkLst>
        </pc:grpChg>
        <pc:grpChg chg="add mod">
          <ac:chgData name="Bertino Hernandez Cancino" userId="ce868ae7-7fce-4561-8884-386018fddd23" providerId="ADAL" clId="{802B565F-7E6D-4ACE-B784-C403D9698B16}" dt="2023-11-16T16:48:23.237" v="1444" actId="14100"/>
          <ac:grpSpMkLst>
            <pc:docMk/>
            <pc:sldMk cId="3876219759" sldId="540"/>
            <ac:grpSpMk id="2101" creationId="{55EA98C1-571F-6D2B-A108-89B0FBD2AAFC}"/>
          </ac:grpSpMkLst>
        </pc:grpChg>
        <pc:picChg chg="add mod">
          <ac:chgData name="Bertino Hernandez Cancino" userId="ce868ae7-7fce-4561-8884-386018fddd23" providerId="ADAL" clId="{802B565F-7E6D-4ACE-B784-C403D9698B16}" dt="2023-11-16T15:45:14.343" v="796"/>
          <ac:picMkLst>
            <pc:docMk/>
            <pc:sldMk cId="3876219759" sldId="540"/>
            <ac:picMk id="2096" creationId="{211572D4-7E38-BE69-30A3-AA4651903CFF}"/>
          </ac:picMkLst>
        </pc:picChg>
      </pc:sldChg>
      <pc:sldChg chg="addSp delSp modSp add del mod">
        <pc:chgData name="Bertino Hernandez Cancino" userId="ce868ae7-7fce-4561-8884-386018fddd23" providerId="ADAL" clId="{802B565F-7E6D-4ACE-B784-C403D9698B16}" dt="2023-11-24T03:29:36.082" v="17764" actId="47"/>
        <pc:sldMkLst>
          <pc:docMk/>
          <pc:sldMk cId="2442977140" sldId="541"/>
        </pc:sldMkLst>
        <pc:spChg chg="mod">
          <ac:chgData name="Bertino Hernandez Cancino" userId="ce868ae7-7fce-4561-8884-386018fddd23" providerId="ADAL" clId="{802B565F-7E6D-4ACE-B784-C403D9698B16}" dt="2023-11-24T03:24:41.518" v="17533" actId="20577"/>
          <ac:spMkLst>
            <pc:docMk/>
            <pc:sldMk cId="2442977140" sldId="541"/>
            <ac:spMk id="3" creationId="{F2DDFB61-F8E5-A9C7-58E1-30BC78B0F24A}"/>
          </ac:spMkLst>
        </pc:spChg>
        <pc:spChg chg="mod">
          <ac:chgData name="Bertino Hernandez Cancino" userId="ce868ae7-7fce-4561-8884-386018fddd23" providerId="ADAL" clId="{802B565F-7E6D-4ACE-B784-C403D9698B16}" dt="2023-11-24T03:24:49.507" v="17545" actId="20577"/>
          <ac:spMkLst>
            <pc:docMk/>
            <pc:sldMk cId="2442977140" sldId="541"/>
            <ac:spMk id="4" creationId="{2D288E93-21C4-8A0D-3862-9BAFBAD273E3}"/>
          </ac:spMkLst>
        </pc:spChg>
        <pc:spChg chg="mod">
          <ac:chgData name="Bertino Hernandez Cancino" userId="ce868ae7-7fce-4561-8884-386018fddd23" providerId="ADAL" clId="{802B565F-7E6D-4ACE-B784-C403D9698B16}" dt="2023-11-24T03:24:31.356" v="17530" actId="404"/>
          <ac:spMkLst>
            <pc:docMk/>
            <pc:sldMk cId="2442977140" sldId="541"/>
            <ac:spMk id="6" creationId="{F9A1D68C-4701-EDEE-8F2B-BB04BA6FDB8D}"/>
          </ac:spMkLst>
        </pc:spChg>
        <pc:spChg chg="del mod">
          <ac:chgData name="Bertino Hernandez Cancino" userId="ce868ae7-7fce-4561-8884-386018fddd23" providerId="ADAL" clId="{802B565F-7E6D-4ACE-B784-C403D9698B16}" dt="2023-11-24T03:22:41.182" v="17527" actId="478"/>
          <ac:spMkLst>
            <pc:docMk/>
            <pc:sldMk cId="2442977140" sldId="541"/>
            <ac:spMk id="7" creationId="{EBB69101-DF75-32EB-ED91-5D3F62FA7C55}"/>
          </ac:spMkLst>
        </pc:spChg>
        <pc:spChg chg="mod">
          <ac:chgData name="Bertino Hernandez Cancino" userId="ce868ae7-7fce-4561-8884-386018fddd23" providerId="ADAL" clId="{802B565F-7E6D-4ACE-B784-C403D9698B16}" dt="2023-11-24T03:25:37.425" v="17561" actId="20577"/>
          <ac:spMkLst>
            <pc:docMk/>
            <pc:sldMk cId="2442977140" sldId="541"/>
            <ac:spMk id="23" creationId="{FD73AFD6-56D6-CC0F-E438-9B530E4DCA82}"/>
          </ac:spMkLst>
        </pc:spChg>
        <pc:spChg chg="mod">
          <ac:chgData name="Bertino Hernandez Cancino" userId="ce868ae7-7fce-4561-8884-386018fddd23" providerId="ADAL" clId="{802B565F-7E6D-4ACE-B784-C403D9698B16}" dt="2023-11-24T03:24:31.356" v="17530" actId="404"/>
          <ac:spMkLst>
            <pc:docMk/>
            <pc:sldMk cId="2442977140" sldId="541"/>
            <ac:spMk id="25" creationId="{A8434D4E-7A30-5867-E16C-EE75174B0DCE}"/>
          </ac:spMkLst>
        </pc:spChg>
        <pc:picChg chg="add 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2" creationId="{573C9A76-DCD1-200B-9B57-1E2C4012E0C9}"/>
          </ac:picMkLst>
        </pc:picChg>
        <pc:picChg chg="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8" creationId="{119F8EE6-BC23-D2B3-C655-F0115DD7589E}"/>
          </ac:picMkLst>
        </pc:picChg>
        <pc:picChg chg="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1026" creationId="{8AB7564F-A847-12A6-AEAC-7EA00A341F07}"/>
          </ac:picMkLst>
        </pc:picChg>
        <pc:picChg chg="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1028" creationId="{57B1BFCB-EEDA-B8A2-604A-EFBACEC9750F}"/>
          </ac:picMkLst>
        </pc:picChg>
        <pc:picChg chg="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1030" creationId="{8731875E-8324-7D05-CCEA-F0825123BEA1}"/>
          </ac:picMkLst>
        </pc:picChg>
        <pc:picChg chg="mod">
          <ac:chgData name="Bertino Hernandez Cancino" userId="ce868ae7-7fce-4561-8884-386018fddd23" providerId="ADAL" clId="{802B565F-7E6D-4ACE-B784-C403D9698B16}" dt="2023-11-24T03:22:49.515" v="17528" actId="408"/>
          <ac:picMkLst>
            <pc:docMk/>
            <pc:sldMk cId="2442977140" sldId="541"/>
            <ac:picMk id="1032" creationId="{E98021F6-C639-9422-BE91-38EE13CF870B}"/>
          </ac:picMkLst>
        </pc:picChg>
      </pc:sldChg>
      <pc:sldChg chg="addSp delSp modSp add mod modAnim">
        <pc:chgData name="Bertino Hernandez Cancino" userId="ce868ae7-7fce-4561-8884-386018fddd23" providerId="ADAL" clId="{802B565F-7E6D-4ACE-B784-C403D9698B16}" dt="2023-11-23T22:33:16.212" v="16589" actId="2"/>
        <pc:sldMkLst>
          <pc:docMk/>
          <pc:sldMk cId="516776649" sldId="542"/>
        </pc:sldMkLst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2" creationId="{F8B28CA7-810E-BC50-9A32-C2506DEC1DDB}"/>
          </ac:spMkLst>
        </pc:spChg>
        <pc:spChg chg="mod">
          <ac:chgData name="Bertino Hernandez Cancino" userId="ce868ae7-7fce-4561-8884-386018fddd23" providerId="ADAL" clId="{802B565F-7E6D-4ACE-B784-C403D9698B16}" dt="2023-11-16T16:53:03.811" v="1817" actId="1035"/>
          <ac:spMkLst>
            <pc:docMk/>
            <pc:sldMk cId="516776649" sldId="542"/>
            <ac:spMk id="3" creationId="{5DA92335-EBEF-1B5C-6276-792F04435575}"/>
          </ac:spMkLst>
        </pc:spChg>
        <pc:spChg chg="mod">
          <ac:chgData name="Bertino Hernandez Cancino" userId="ce868ae7-7fce-4561-8884-386018fddd23" providerId="ADAL" clId="{802B565F-7E6D-4ACE-B784-C403D9698B16}" dt="2023-11-16T16:53:03.811" v="1817" actId="1035"/>
          <ac:spMkLst>
            <pc:docMk/>
            <pc:sldMk cId="516776649" sldId="542"/>
            <ac:spMk id="4" creationId="{5D2E07D2-A674-2796-29A0-E9E192052E1F}"/>
          </ac:spMkLst>
        </pc:spChg>
        <pc:spChg chg="mod">
          <ac:chgData name="Bertino Hernandez Cancino" userId="ce868ae7-7fce-4561-8884-386018fddd23" providerId="ADAL" clId="{802B565F-7E6D-4ACE-B784-C403D9698B16}" dt="2023-11-16T16:53:03.811" v="1817" actId="1035"/>
          <ac:spMkLst>
            <pc:docMk/>
            <pc:sldMk cId="516776649" sldId="542"/>
            <ac:spMk id="5" creationId="{E643A948-0437-71ED-9B69-4AC249C08AD0}"/>
          </ac:spMkLst>
        </pc:spChg>
        <pc:spChg chg="mod">
          <ac:chgData name="Bertino Hernandez Cancino" userId="ce868ae7-7fce-4561-8884-386018fddd23" providerId="ADAL" clId="{802B565F-7E6D-4ACE-B784-C403D9698B16}" dt="2023-11-16T16:53:03.811" v="1817" actId="1035"/>
          <ac:spMkLst>
            <pc:docMk/>
            <pc:sldMk cId="516776649" sldId="542"/>
            <ac:spMk id="7" creationId="{192C5611-CCFC-6DA7-E848-4BDFE7C05690}"/>
          </ac:spMkLst>
        </pc:spChg>
        <pc:spChg chg="mod">
          <ac:chgData name="Bertino Hernandez Cancino" userId="ce868ae7-7fce-4561-8884-386018fddd23" providerId="ADAL" clId="{802B565F-7E6D-4ACE-B784-C403D9698B16}" dt="2023-11-16T16:53:03.811" v="1817" actId="1035"/>
          <ac:spMkLst>
            <pc:docMk/>
            <pc:sldMk cId="516776649" sldId="542"/>
            <ac:spMk id="8" creationId="{9279FE57-CA99-A1B7-BE0B-A560080EE7A3}"/>
          </ac:spMkLst>
        </pc:spChg>
        <pc:spChg chg="mod">
          <ac:chgData name="Bertino Hernandez Cancino" userId="ce868ae7-7fce-4561-8884-386018fddd23" providerId="ADAL" clId="{802B565F-7E6D-4ACE-B784-C403D9698B16}" dt="2023-11-23T22:33:16.212" v="16589" actId="2"/>
          <ac:spMkLst>
            <pc:docMk/>
            <pc:sldMk cId="516776649" sldId="542"/>
            <ac:spMk id="9" creationId="{A813E81E-EC6C-FC4E-62E1-B8A4CAF00947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10" creationId="{B61FE9E1-DE1D-96D8-0156-97E90F2B8914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12" creationId="{31D5E163-4CE0-C959-6A94-E4877733ADEC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14" creationId="{05610239-C36B-C880-E0D6-B196C4565AAB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16" creationId="{4CD49297-BE05-6656-BB90-9FC35FAA6BA8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2063" creationId="{5D7B4F5B-EB66-AB03-A21E-DC61AF01B6C7}"/>
          </ac:spMkLst>
        </pc:spChg>
        <pc:spChg chg="del">
          <ac:chgData name="Bertino Hernandez Cancino" userId="ce868ae7-7fce-4561-8884-386018fddd23" providerId="ADAL" clId="{802B565F-7E6D-4ACE-B784-C403D9698B16}" dt="2023-11-16T16:51:26.539" v="1613" actId="478"/>
          <ac:spMkLst>
            <pc:docMk/>
            <pc:sldMk cId="516776649" sldId="542"/>
            <ac:spMk id="2097" creationId="{63DD3374-6198-9672-20C9-0CF1D162884E}"/>
          </ac:spMkLst>
        </pc:spChg>
        <pc:spChg chg="del">
          <ac:chgData name="Bertino Hernandez Cancino" userId="ce868ae7-7fce-4561-8884-386018fddd23" providerId="ADAL" clId="{802B565F-7E6D-4ACE-B784-C403D9698B16}" dt="2023-11-16T16:51:26.539" v="1613" actId="478"/>
          <ac:spMkLst>
            <pc:docMk/>
            <pc:sldMk cId="516776649" sldId="542"/>
            <ac:spMk id="2100" creationId="{7CCA8E87-DBFC-6AC5-FBCA-303A03F68345}"/>
          </ac:spMkLst>
        </pc:spChg>
        <pc:spChg chg="add del mod">
          <ac:chgData name="Bertino Hernandez Cancino" userId="ce868ae7-7fce-4561-8884-386018fddd23" providerId="ADAL" clId="{802B565F-7E6D-4ACE-B784-C403D9698B16}" dt="2023-11-16T16:53:29.286" v="1826" actId="478"/>
          <ac:spMkLst>
            <pc:docMk/>
            <pc:sldMk cId="516776649" sldId="542"/>
            <ac:spMk id="2103" creationId="{F5BE5E83-C8C0-D16A-272C-8CD37DE2194D}"/>
          </ac:spMkLst>
        </pc:spChg>
        <pc:spChg chg="add del mod">
          <ac:chgData name="Bertino Hernandez Cancino" userId="ce868ae7-7fce-4561-8884-386018fddd23" providerId="ADAL" clId="{802B565F-7E6D-4ACE-B784-C403D9698B16}" dt="2023-11-16T16:53:24.205" v="1824" actId="478"/>
          <ac:spMkLst>
            <pc:docMk/>
            <pc:sldMk cId="516776649" sldId="542"/>
            <ac:spMk id="2120" creationId="{1B00CF18-5438-7C66-47FD-5BE36D8A51DF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3" creationId="{7C90E030-33F7-2249-A7A5-BE925AFCA62B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4" creationId="{35E92090-3964-9BAE-FFBC-DC391C43C9CA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5" creationId="{C7271E9B-F8B7-72B8-C35C-A2A71382B894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7" creationId="{B2EC973D-41DC-AD83-96C0-61DA73B0CE0E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8" creationId="{C01D68B9-A378-BFE0-1AB8-817E4A5F710B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39" creationId="{6F4A2CF9-7F1F-657E-0B51-3D2CD207B2BD}"/>
          </ac:spMkLst>
        </pc:spChg>
        <pc:spChg chg="add mod">
          <ac:chgData name="Bertino Hernandez Cancino" userId="ce868ae7-7fce-4561-8884-386018fddd23" providerId="ADAL" clId="{802B565F-7E6D-4ACE-B784-C403D9698B16}" dt="2023-11-16T17:01:58.121" v="2386" actId="692"/>
          <ac:spMkLst>
            <pc:docMk/>
            <pc:sldMk cId="516776649" sldId="542"/>
            <ac:spMk id="2140" creationId="{B8CF5CCB-E3D9-D472-EF38-069C2E6C3B0F}"/>
          </ac:spMkLst>
        </pc:spChg>
        <pc:spChg chg="add mod">
          <ac:chgData name="Bertino Hernandez Cancino" userId="ce868ae7-7fce-4561-8884-386018fddd23" providerId="ADAL" clId="{802B565F-7E6D-4ACE-B784-C403D9698B16}" dt="2023-11-16T20:58:00.382" v="2626" actId="313"/>
          <ac:spMkLst>
            <pc:docMk/>
            <pc:sldMk cId="516776649" sldId="542"/>
            <ac:spMk id="2148" creationId="{627CC7E0-161D-9DD1-806B-657AA8175AFC}"/>
          </ac:spMkLst>
        </pc:spChg>
        <pc:spChg chg="add del mod">
          <ac:chgData name="Bertino Hernandez Cancino" userId="ce868ae7-7fce-4561-8884-386018fddd23" providerId="ADAL" clId="{802B565F-7E6D-4ACE-B784-C403D9698B16}" dt="2023-11-16T16:53:07.420" v="1818" actId="478"/>
          <ac:spMkLst>
            <pc:docMk/>
            <pc:sldMk cId="516776649" sldId="542"/>
            <ac:spMk id="2150" creationId="{EED6D97C-CC72-1DAE-2651-91230714783A}"/>
          </ac:spMkLst>
        </pc:spChg>
        <pc:spChg chg="add del mod">
          <ac:chgData name="Bertino Hernandez Cancino" userId="ce868ae7-7fce-4561-8884-386018fddd23" providerId="ADAL" clId="{802B565F-7E6D-4ACE-B784-C403D9698B16}" dt="2023-11-16T17:00:31.200" v="2367" actId="478"/>
          <ac:spMkLst>
            <pc:docMk/>
            <pc:sldMk cId="516776649" sldId="542"/>
            <ac:spMk id="2152" creationId="{49C6762D-110E-E61D-A2E0-0E13A6783D8A}"/>
          </ac:spMkLst>
        </pc:spChg>
        <pc:spChg chg="add mod">
          <ac:chgData name="Bertino Hernandez Cancino" userId="ce868ae7-7fce-4561-8884-386018fddd23" providerId="ADAL" clId="{802B565F-7E6D-4ACE-B784-C403D9698B16}" dt="2023-11-16T17:02:50.353" v="2397" actId="1076"/>
          <ac:spMkLst>
            <pc:docMk/>
            <pc:sldMk cId="516776649" sldId="542"/>
            <ac:spMk id="2154" creationId="{FEC6E099-F4E6-59C5-1C2A-1D34886979A4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57" creationId="{FB9312CF-E407-27F9-A240-2926BF4007A8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58" creationId="{CF72C705-BBEB-D54F-65A3-92935D8AAE6A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59" creationId="{015A0E2C-9484-3B59-ED3A-BA2695B8B812}"/>
          </ac:spMkLst>
        </pc:spChg>
        <pc:spChg chg="add mod">
          <ac:chgData name="Bertino Hernandez Cancino" userId="ce868ae7-7fce-4561-8884-386018fddd23" providerId="ADAL" clId="{802B565F-7E6D-4ACE-B784-C403D9698B16}" dt="2023-11-16T16:56:19.862" v="1996" actId="1037"/>
          <ac:spMkLst>
            <pc:docMk/>
            <pc:sldMk cId="516776649" sldId="542"/>
            <ac:spMk id="2160" creationId="{55578524-A6F7-E6F8-9F40-E781DD0130CA}"/>
          </ac:spMkLst>
        </pc:spChg>
        <pc:spChg chg="add del mod">
          <ac:chgData name="Bertino Hernandez Cancino" userId="ce868ae7-7fce-4561-8884-386018fddd23" providerId="ADAL" clId="{802B565F-7E6D-4ACE-B784-C403D9698B16}" dt="2023-11-16T16:56:27.255" v="1999" actId="478"/>
          <ac:spMkLst>
            <pc:docMk/>
            <pc:sldMk cId="516776649" sldId="542"/>
            <ac:spMk id="2162" creationId="{3B45648A-F7C6-57E2-9FCB-C1337C6CBBBC}"/>
          </ac:spMkLst>
        </pc:spChg>
        <pc:spChg chg="add del mod">
          <ac:chgData name="Bertino Hernandez Cancino" userId="ce868ae7-7fce-4561-8884-386018fddd23" providerId="ADAL" clId="{802B565F-7E6D-4ACE-B784-C403D9698B16}" dt="2023-11-16T16:57:49.809" v="2059" actId="21"/>
          <ac:spMkLst>
            <pc:docMk/>
            <pc:sldMk cId="516776649" sldId="542"/>
            <ac:spMk id="2163" creationId="{D3257276-9F41-5AEC-19FB-EC3177F60BCA}"/>
          </ac:spMkLst>
        </pc:spChg>
        <pc:spChg chg="add del mod">
          <ac:chgData name="Bertino Hernandez Cancino" userId="ce868ae7-7fce-4561-8884-386018fddd23" providerId="ADAL" clId="{802B565F-7E6D-4ACE-B784-C403D9698B16}" dt="2023-11-16T17:00:01.734" v="2325" actId="478"/>
          <ac:spMkLst>
            <pc:docMk/>
            <pc:sldMk cId="516776649" sldId="542"/>
            <ac:spMk id="2164" creationId="{E3FB14D2-9B26-8EDC-98CC-2CD8C10EC75A}"/>
          </ac:spMkLst>
        </pc:spChg>
        <pc:spChg chg="add del mod">
          <ac:chgData name="Bertino Hernandez Cancino" userId="ce868ae7-7fce-4561-8884-386018fddd23" providerId="ADAL" clId="{802B565F-7E6D-4ACE-B784-C403D9698B16}" dt="2023-11-16T16:59:59.367" v="2324" actId="478"/>
          <ac:spMkLst>
            <pc:docMk/>
            <pc:sldMk cId="516776649" sldId="542"/>
            <ac:spMk id="2165" creationId="{51ABFF8B-F318-A1A1-BCEB-C40584EC2E2B}"/>
          </ac:spMkLst>
        </pc:spChg>
        <pc:spChg chg="add del mod">
          <ac:chgData name="Bertino Hernandez Cancino" userId="ce868ae7-7fce-4561-8884-386018fddd23" providerId="ADAL" clId="{802B565F-7E6D-4ACE-B784-C403D9698B16}" dt="2023-11-16T16:59:57.408" v="2323" actId="478"/>
          <ac:spMkLst>
            <pc:docMk/>
            <pc:sldMk cId="516776649" sldId="542"/>
            <ac:spMk id="2166" creationId="{59EC52AE-E3C4-7823-0520-666E981AED62}"/>
          </ac:spMkLst>
        </pc:spChg>
        <pc:spChg chg="add del mod">
          <ac:chgData name="Bertino Hernandez Cancino" userId="ce868ae7-7fce-4561-8884-386018fddd23" providerId="ADAL" clId="{802B565F-7E6D-4ACE-B784-C403D9698B16}" dt="2023-11-16T16:59:56.400" v="2322" actId="478"/>
          <ac:spMkLst>
            <pc:docMk/>
            <pc:sldMk cId="516776649" sldId="542"/>
            <ac:spMk id="2167" creationId="{FE708049-4F4E-DBF7-6443-6C908B584B08}"/>
          </ac:spMkLst>
        </pc:spChg>
        <pc:spChg chg="add del mod">
          <ac:chgData name="Bertino Hernandez Cancino" userId="ce868ae7-7fce-4561-8884-386018fddd23" providerId="ADAL" clId="{802B565F-7E6D-4ACE-B784-C403D9698B16}" dt="2023-11-16T17:00:03.522" v="2327" actId="478"/>
          <ac:spMkLst>
            <pc:docMk/>
            <pc:sldMk cId="516776649" sldId="542"/>
            <ac:spMk id="2168" creationId="{4C414FA7-2AA6-AEE2-04D9-61B2595BA2E9}"/>
          </ac:spMkLst>
        </pc:spChg>
        <pc:spChg chg="add del mod">
          <ac:chgData name="Bertino Hernandez Cancino" userId="ce868ae7-7fce-4561-8884-386018fddd23" providerId="ADAL" clId="{802B565F-7E6D-4ACE-B784-C403D9698B16}" dt="2023-11-16T17:00:04.451" v="2328" actId="478"/>
          <ac:spMkLst>
            <pc:docMk/>
            <pc:sldMk cId="516776649" sldId="542"/>
            <ac:spMk id="2169" creationId="{AF729427-F836-F134-EBF6-73146E55FA69}"/>
          </ac:spMkLst>
        </pc:spChg>
        <pc:spChg chg="add del mod">
          <ac:chgData name="Bertino Hernandez Cancino" userId="ce868ae7-7fce-4561-8884-386018fddd23" providerId="ADAL" clId="{802B565F-7E6D-4ACE-B784-C403D9698B16}" dt="2023-11-16T17:00:02.650" v="2326" actId="478"/>
          <ac:spMkLst>
            <pc:docMk/>
            <pc:sldMk cId="516776649" sldId="542"/>
            <ac:spMk id="2170" creationId="{ED4027D3-F46B-5407-FF64-1292A233311C}"/>
          </ac:spMkLst>
        </pc:spChg>
        <pc:spChg chg="add del mod">
          <ac:chgData name="Bertino Hernandez Cancino" userId="ce868ae7-7fce-4561-8884-386018fddd23" providerId="ADAL" clId="{802B565F-7E6D-4ACE-B784-C403D9698B16}" dt="2023-11-16T20:52:35.843" v="2509" actId="1038"/>
          <ac:spMkLst>
            <pc:docMk/>
            <pc:sldMk cId="516776649" sldId="542"/>
            <ac:spMk id="2171" creationId="{A4970846-4FA2-6A36-E7E4-2E1D42EEED22}"/>
          </ac:spMkLst>
        </pc:spChg>
        <pc:spChg chg="add mod">
          <ac:chgData name="Bertino Hernandez Cancino" userId="ce868ae7-7fce-4561-8884-386018fddd23" providerId="ADAL" clId="{802B565F-7E6D-4ACE-B784-C403D9698B16}" dt="2023-11-16T20:52:35.843" v="2509" actId="1038"/>
          <ac:spMkLst>
            <pc:docMk/>
            <pc:sldMk cId="516776649" sldId="542"/>
            <ac:spMk id="2172" creationId="{99E2852E-9533-05F9-30EE-C712A4566D91}"/>
          </ac:spMkLst>
        </pc:spChg>
        <pc:spChg chg="add mod">
          <ac:chgData name="Bertino Hernandez Cancino" userId="ce868ae7-7fce-4561-8884-386018fddd23" providerId="ADAL" clId="{802B565F-7E6D-4ACE-B784-C403D9698B16}" dt="2023-11-16T20:57:04.265" v="2622" actId="1036"/>
          <ac:spMkLst>
            <pc:docMk/>
            <pc:sldMk cId="516776649" sldId="542"/>
            <ac:spMk id="2174" creationId="{7C384AE6-CDEB-AC02-2B3F-78BC89DE9764}"/>
          </ac:spMkLst>
        </pc:spChg>
        <pc:spChg chg="add mod ord">
          <ac:chgData name="Bertino Hernandez Cancino" userId="ce868ae7-7fce-4561-8884-386018fddd23" providerId="ADAL" clId="{802B565F-7E6D-4ACE-B784-C403D9698B16}" dt="2023-11-16T20:54:16.234" v="2541" actId="1035"/>
          <ac:spMkLst>
            <pc:docMk/>
            <pc:sldMk cId="516776649" sldId="542"/>
            <ac:spMk id="2177" creationId="{2FD5A863-B700-1A54-4CCB-057DBFF5A1FC}"/>
          </ac:spMkLst>
        </pc:spChg>
        <pc:grpChg chg="del">
          <ac:chgData name="Bertino Hernandez Cancino" userId="ce868ae7-7fce-4561-8884-386018fddd23" providerId="ADAL" clId="{802B565F-7E6D-4ACE-B784-C403D9698B16}" dt="2023-11-16T16:51:26.539" v="1613" actId="478"/>
          <ac:grpSpMkLst>
            <pc:docMk/>
            <pc:sldMk cId="516776649" sldId="542"/>
            <ac:grpSpMk id="2101" creationId="{55EA98C1-571F-6D2B-A108-89B0FBD2AAFC}"/>
          </ac:grpSpMkLst>
        </pc:grpChg>
        <pc:grpChg chg="add del mod">
          <ac:chgData name="Bertino Hernandez Cancino" userId="ce868ae7-7fce-4561-8884-386018fddd23" providerId="ADAL" clId="{802B565F-7E6D-4ACE-B784-C403D9698B16}" dt="2023-11-16T16:53:29.286" v="1826" actId="478"/>
          <ac:grpSpMkLst>
            <pc:docMk/>
            <pc:sldMk cId="516776649" sldId="542"/>
            <ac:grpSpMk id="2109" creationId="{F0654F76-0B98-F82A-7A3D-6FC4EC6DFEC3}"/>
          </ac:grpSpMkLst>
        </pc:grpChg>
        <pc:grpChg chg="add del mod">
          <ac:chgData name="Bertino Hernandez Cancino" userId="ce868ae7-7fce-4561-8884-386018fddd23" providerId="ADAL" clId="{802B565F-7E6D-4ACE-B784-C403D9698B16}" dt="2023-11-16T16:53:29.286" v="1826" actId="478"/>
          <ac:grpSpMkLst>
            <pc:docMk/>
            <pc:sldMk cId="516776649" sldId="542"/>
            <ac:grpSpMk id="2115" creationId="{0E41B4BE-31EA-9C54-6C65-7E76DFD9229D}"/>
          </ac:grpSpMkLst>
        </pc:grp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6" creationId="{16CE9C6B-E619-426D-0B4D-EBDA48CEB4BF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11" creationId="{FAA93121-6EDE-3D91-78EC-2BB5FCFE6786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13" creationId="{7B7E9082-8D74-996B-FBCC-431A8AC9C8F4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15" creationId="{547D519D-6B10-5A05-6575-EAA23F867329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4" creationId="{71FB292C-2C87-E13D-E6B4-3B98A356F515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8" creationId="{12841805-30B7-127E-1920-447CAB2262BF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048" creationId="{1BE7828B-4950-4548-6F92-7019A07B55ED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061" creationId="{F4165074-DC0D-6A8C-5A32-0A72A90DDF8C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062" creationId="{BA8C60D2-915C-E58E-B940-8D1EC03271E4}"/>
          </ac:picMkLst>
        </pc:picChg>
        <pc:picChg chg="add mod">
          <ac:chgData name="Bertino Hernandez Cancino" userId="ce868ae7-7fce-4561-8884-386018fddd23" providerId="ADAL" clId="{802B565F-7E6D-4ACE-B784-C403D9698B16}" dt="2023-11-16T20:57:04.265" v="2622" actId="1036"/>
          <ac:picMkLst>
            <pc:docMk/>
            <pc:sldMk cId="516776649" sldId="542"/>
            <ac:picMk id="2064" creationId="{5B08DB4C-BC6C-E613-6D5E-3D8B866BB645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085" creationId="{92DBA891-E25E-3825-77DB-AA8E5AEAC3B1}"/>
          </ac:picMkLst>
        </pc:picChg>
        <pc:picChg chg="add del mod">
          <ac:chgData name="Bertino Hernandez Cancino" userId="ce868ae7-7fce-4561-8884-386018fddd23" providerId="ADAL" clId="{802B565F-7E6D-4ACE-B784-C403D9698B16}" dt="2023-11-16T16:53:25.325" v="1825" actId="478"/>
          <ac:picMkLst>
            <pc:docMk/>
            <pc:sldMk cId="516776649" sldId="542"/>
            <ac:picMk id="2086" creationId="{590F7FD3-BC37-CECB-46AE-6E581C5D6655}"/>
          </ac:picMkLst>
        </pc:picChg>
        <pc:picChg chg="del">
          <ac:chgData name="Bertino Hernandez Cancino" userId="ce868ae7-7fce-4561-8884-386018fddd23" providerId="ADAL" clId="{802B565F-7E6D-4ACE-B784-C403D9698B16}" dt="2023-11-16T16:51:26.539" v="1613" actId="478"/>
          <ac:picMkLst>
            <pc:docMk/>
            <pc:sldMk cId="516776649" sldId="542"/>
            <ac:picMk id="2096" creationId="{211572D4-7E38-BE69-30A3-AA4651903CFF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02" creationId="{4A835420-DB83-AAF9-59AD-646D05CDDF0A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08" creationId="{1E86DB3B-D754-70E7-AAF2-210C2A777CBA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0" creationId="{22E4ECD3-971A-58CE-185F-091D8D78738A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1" creationId="{E0CAA5B0-6286-58E6-E8E5-0553B78C6080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2" creationId="{04137805-5C0C-D9A1-0887-9CCE5D68C193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14" creationId="{526D6275-97F5-F567-6931-C21D8CE3FAE4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6" creationId="{17DC8534-8C94-0364-83C3-F02CD3F40BC3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7" creationId="{DA73D6C2-10C7-5E30-9110-0661FDC71618}"/>
          </ac:picMkLst>
        </pc:picChg>
        <pc:picChg chg="mod">
          <ac:chgData name="Bertino Hernandez Cancino" userId="ce868ae7-7fce-4561-8884-386018fddd23" providerId="ADAL" clId="{802B565F-7E6D-4ACE-B784-C403D9698B16}" dt="2023-11-16T16:52:49.651" v="1724" actId="1076"/>
          <ac:picMkLst>
            <pc:docMk/>
            <pc:sldMk cId="516776649" sldId="542"/>
            <ac:picMk id="2118" creationId="{2F8AC524-2D59-6BCB-AFEB-580A5D849124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19" creationId="{C5F95BED-9272-9B3F-E75E-281D33EEC20D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1" creationId="{0FF9738F-0790-D135-BD14-DFEE3B1E62E5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2" creationId="{288264A4-AAAC-59F3-106F-5296F8187D51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3" creationId="{D49E7A51-F98E-3635-65CD-A7E4DFD988F4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4" creationId="{94874226-40B9-1723-44EC-B2655E7E055B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5" creationId="{7767A7EB-68E6-2F56-91AD-8A3CDDA784F0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6" creationId="{A19C5770-C00D-A0C6-D5E3-27EB291A130C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7" creationId="{21FB19AB-C088-7EA6-A293-A02792DE8598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8" creationId="{F9B71B0F-9AE6-A663-D9D7-69E856BEB3AF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29" creationId="{F48CECDC-0E32-DA1E-CBCA-8D161FB78D75}"/>
          </ac:picMkLst>
        </pc:picChg>
        <pc:picChg chg="add del mod">
          <ac:chgData name="Bertino Hernandez Cancino" userId="ce868ae7-7fce-4561-8884-386018fddd23" providerId="ADAL" clId="{802B565F-7E6D-4ACE-B784-C403D9698B16}" dt="2023-11-16T16:53:29.286" v="1826" actId="478"/>
          <ac:picMkLst>
            <pc:docMk/>
            <pc:sldMk cId="516776649" sldId="542"/>
            <ac:picMk id="2130" creationId="{AEB082FD-9786-98B5-0CEE-8B7518D743DE}"/>
          </ac:picMkLst>
        </pc:picChg>
        <pc:picChg chg="add mod">
          <ac:chgData name="Bertino Hernandez Cancino" userId="ce868ae7-7fce-4561-8884-386018fddd23" providerId="ADAL" clId="{802B565F-7E6D-4ACE-B784-C403D9698B16}" dt="2023-11-16T17:01:15.584" v="2375" actId="1076"/>
          <ac:picMkLst>
            <pc:docMk/>
            <pc:sldMk cId="516776649" sldId="542"/>
            <ac:picMk id="2141" creationId="{19B0DBD8-57F6-0B8A-FF2E-E01298F57D22}"/>
          </ac:picMkLst>
        </pc:picChg>
        <pc:picChg chg="add mod">
          <ac:chgData name="Bertino Hernandez Cancino" userId="ce868ae7-7fce-4561-8884-386018fddd23" providerId="ADAL" clId="{802B565F-7E6D-4ACE-B784-C403D9698B16}" dt="2023-11-16T20:54:09.810" v="2538" actId="1036"/>
          <ac:picMkLst>
            <pc:docMk/>
            <pc:sldMk cId="516776649" sldId="542"/>
            <ac:picMk id="2142" creationId="{3608FCAF-9157-7CC2-C567-67443793A508}"/>
          </ac:picMkLst>
        </pc:picChg>
        <pc:picChg chg="add mod">
          <ac:chgData name="Bertino Hernandez Cancino" userId="ce868ae7-7fce-4561-8884-386018fddd23" providerId="ADAL" clId="{802B565F-7E6D-4ACE-B784-C403D9698B16}" dt="2023-11-16T17:02:16.273" v="2392" actId="1076"/>
          <ac:picMkLst>
            <pc:docMk/>
            <pc:sldMk cId="516776649" sldId="542"/>
            <ac:picMk id="2143" creationId="{822F646F-746D-D1CF-D102-4306E9AC315A}"/>
          </ac:picMkLst>
        </pc:picChg>
        <pc:picChg chg="add mod">
          <ac:chgData name="Bertino Hernandez Cancino" userId="ce868ae7-7fce-4561-8884-386018fddd23" providerId="ADAL" clId="{802B565F-7E6D-4ACE-B784-C403D9698B16}" dt="2023-11-16T17:01:28.206" v="2378" actId="1076"/>
          <ac:picMkLst>
            <pc:docMk/>
            <pc:sldMk cId="516776649" sldId="542"/>
            <ac:picMk id="2144" creationId="{98FCFD70-C5F8-F7EB-398D-4CECB7A19F80}"/>
          </ac:picMkLst>
        </pc:picChg>
        <pc:picChg chg="add mod">
          <ac:chgData name="Bertino Hernandez Cancino" userId="ce868ae7-7fce-4561-8884-386018fddd23" providerId="ADAL" clId="{802B565F-7E6D-4ACE-B784-C403D9698B16}" dt="2023-11-16T20:54:00.185" v="2532" actId="14100"/>
          <ac:picMkLst>
            <pc:docMk/>
            <pc:sldMk cId="516776649" sldId="542"/>
            <ac:picMk id="2145" creationId="{F6A39CDE-E12A-AF60-2112-4BE619C41D30}"/>
          </ac:picMkLst>
        </pc:picChg>
        <pc:picChg chg="add mod">
          <ac:chgData name="Bertino Hernandez Cancino" userId="ce868ae7-7fce-4561-8884-386018fddd23" providerId="ADAL" clId="{802B565F-7E6D-4ACE-B784-C403D9698B16}" dt="2023-11-16T20:53:57.185" v="2531" actId="14100"/>
          <ac:picMkLst>
            <pc:docMk/>
            <pc:sldMk cId="516776649" sldId="542"/>
            <ac:picMk id="2146" creationId="{E3B00484-67BE-3B1A-1CBC-F588F807D165}"/>
          </ac:picMkLst>
        </pc:picChg>
        <pc:picChg chg="add mod">
          <ac:chgData name="Bertino Hernandez Cancino" userId="ce868ae7-7fce-4561-8884-386018fddd23" providerId="ADAL" clId="{802B565F-7E6D-4ACE-B784-C403D9698B16}" dt="2023-11-16T20:54:04.073" v="2533" actId="14100"/>
          <ac:picMkLst>
            <pc:docMk/>
            <pc:sldMk cId="516776649" sldId="542"/>
            <ac:picMk id="2147" creationId="{96801252-6A75-0BCE-4B7B-8615E1852779}"/>
          </ac:picMkLst>
        </pc:picChg>
        <pc:picChg chg="add mod">
          <ac:chgData name="Bertino Hernandez Cancino" userId="ce868ae7-7fce-4561-8884-386018fddd23" providerId="ADAL" clId="{802B565F-7E6D-4ACE-B784-C403D9698B16}" dt="2023-11-16T16:56:19.862" v="1996" actId="1037"/>
          <ac:picMkLst>
            <pc:docMk/>
            <pc:sldMk cId="516776649" sldId="542"/>
            <ac:picMk id="2156" creationId="{B9F148AA-D26D-F4D1-D0CE-422B5F0FAC83}"/>
          </ac:picMkLst>
        </pc:picChg>
        <pc:picChg chg="add del mod">
          <ac:chgData name="Bertino Hernandez Cancino" userId="ce868ae7-7fce-4561-8884-386018fddd23" providerId="ADAL" clId="{802B565F-7E6D-4ACE-B784-C403D9698B16}" dt="2023-11-16T17:02:08.074" v="2388" actId="478"/>
          <ac:picMkLst>
            <pc:docMk/>
            <pc:sldMk cId="516776649" sldId="542"/>
            <ac:picMk id="2173" creationId="{2025DED9-DD71-D638-FD1C-24ADAFFECD6C}"/>
          </ac:picMkLst>
        </pc:picChg>
        <pc:picChg chg="add mod">
          <ac:chgData name="Bertino Hernandez Cancino" userId="ce868ae7-7fce-4561-8884-386018fddd23" providerId="ADAL" clId="{802B565F-7E6D-4ACE-B784-C403D9698B16}" dt="2023-11-16T20:56:35.125" v="2605" actId="14100"/>
          <ac:picMkLst>
            <pc:docMk/>
            <pc:sldMk cId="516776649" sldId="542"/>
            <ac:picMk id="2175" creationId="{96C801E3-011C-944E-51D4-297F385F2484}"/>
          </ac:picMkLst>
        </pc:picChg>
        <pc:picChg chg="add mod">
          <ac:chgData name="Bertino Hernandez Cancino" userId="ce868ae7-7fce-4561-8884-386018fddd23" providerId="ADAL" clId="{802B565F-7E6D-4ACE-B784-C403D9698B16}" dt="2023-11-16T20:56:47.279" v="2618" actId="1036"/>
          <ac:picMkLst>
            <pc:docMk/>
            <pc:sldMk cId="516776649" sldId="542"/>
            <ac:picMk id="2176" creationId="{2D03E26E-7DBB-10AC-6222-99DBBD7C36B0}"/>
          </ac:picMkLst>
        </pc:picChg>
        <pc:cxnChg chg="add mod">
          <ac:chgData name="Bertino Hernandez Cancino" userId="ce868ae7-7fce-4561-8884-386018fddd23" providerId="ADAL" clId="{802B565F-7E6D-4ACE-B784-C403D9698B16}" dt="2023-11-16T20:57:04.265" v="2622" actId="1036"/>
          <ac:cxnSpMkLst>
            <pc:docMk/>
            <pc:sldMk cId="516776649" sldId="542"/>
            <ac:cxnSpMk id="17" creationId="{AF11467D-22AC-17A4-1181-407F7E7003F6}"/>
          </ac:cxnSpMkLst>
        </pc:cxnChg>
        <pc:cxnChg chg="add mod">
          <ac:chgData name="Bertino Hernandez Cancino" userId="ce868ae7-7fce-4561-8884-386018fddd23" providerId="ADAL" clId="{802B565F-7E6D-4ACE-B784-C403D9698B16}" dt="2023-11-16T20:57:04.265" v="2622" actId="1036"/>
          <ac:cxnSpMkLst>
            <pc:docMk/>
            <pc:sldMk cId="516776649" sldId="542"/>
            <ac:cxnSpMk id="18" creationId="{C67F9AC1-B051-B96A-5531-BFC817D2009D}"/>
          </ac:cxnSpMkLst>
        </pc:cxnChg>
        <pc:cxnChg chg="add mod">
          <ac:chgData name="Bertino Hernandez Cancino" userId="ce868ae7-7fce-4561-8884-386018fddd23" providerId="ADAL" clId="{802B565F-7E6D-4ACE-B784-C403D9698B16}" dt="2023-11-16T20:57:04.265" v="2622" actId="1036"/>
          <ac:cxnSpMkLst>
            <pc:docMk/>
            <pc:sldMk cId="516776649" sldId="542"/>
            <ac:cxnSpMk id="22" creationId="{4DA88D73-460F-FED9-AA69-98081B6292B6}"/>
          </ac:cxnSpMkLst>
        </pc:cxnChg>
        <pc:cxnChg chg="add mod">
          <ac:chgData name="Bertino Hernandez Cancino" userId="ce868ae7-7fce-4561-8884-386018fddd23" providerId="ADAL" clId="{802B565F-7E6D-4ACE-B784-C403D9698B16}" dt="2023-11-16T20:57:04.265" v="2622" actId="1036"/>
          <ac:cxnSpMkLst>
            <pc:docMk/>
            <pc:sldMk cId="516776649" sldId="542"/>
            <ac:cxnSpMk id="23" creationId="{A27D7A71-0474-2625-AFD4-46FD2ED8AADF}"/>
          </ac:cxnSpMkLst>
        </pc:cxnChg>
        <pc:cxnChg chg="add mod">
          <ac:chgData name="Bertino Hernandez Cancino" userId="ce868ae7-7fce-4561-8884-386018fddd23" providerId="ADAL" clId="{802B565F-7E6D-4ACE-B784-C403D9698B16}" dt="2023-11-16T20:57:04.265" v="2622" actId="1036"/>
          <ac:cxnSpMkLst>
            <pc:docMk/>
            <pc:sldMk cId="516776649" sldId="542"/>
            <ac:cxnSpMk id="2069" creationId="{5BBCB263-B2A4-373E-7833-C36415EF715F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04" creationId="{04FBDB47-906A-F62A-9664-63156DFB64D6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05" creationId="{FA50932B-EDE3-A860-6268-592405A16C1C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06" creationId="{8AB5B846-F0F1-1147-E9F1-77C27B56B611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07" creationId="{EA6865BB-2E55-3298-BDD9-494CC1569546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13" creationId="{56F80C6E-5FC6-1E2A-6AC4-D075ED85A7F9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31" creationId="{C4FCDE7F-E23D-CDE1-3B5C-2CAB1AFACE42}"/>
          </ac:cxnSpMkLst>
        </pc:cxnChg>
        <pc:cxnChg chg="add del mod">
          <ac:chgData name="Bertino Hernandez Cancino" userId="ce868ae7-7fce-4561-8884-386018fddd23" providerId="ADAL" clId="{802B565F-7E6D-4ACE-B784-C403D9698B16}" dt="2023-11-16T16:53:29.286" v="1826" actId="478"/>
          <ac:cxnSpMkLst>
            <pc:docMk/>
            <pc:sldMk cId="516776649" sldId="542"/>
            <ac:cxnSpMk id="2132" creationId="{CE6C6778-ED3E-E43A-26E5-E97F8AE3DD7D}"/>
          </ac:cxnSpMkLst>
        </pc:cxnChg>
        <pc:cxnChg chg="add mod">
          <ac:chgData name="Bertino Hernandez Cancino" userId="ce868ae7-7fce-4561-8884-386018fddd23" providerId="ADAL" clId="{802B565F-7E6D-4ACE-B784-C403D9698B16}" dt="2023-11-16T16:56:19.862" v="1996" actId="1037"/>
          <ac:cxnSpMkLst>
            <pc:docMk/>
            <pc:sldMk cId="516776649" sldId="542"/>
            <ac:cxnSpMk id="2136" creationId="{56BEE119-3492-F83F-7704-D1B5DFB65B1E}"/>
          </ac:cxnSpMkLst>
        </pc:cxnChg>
        <pc:cxnChg chg="add del mod">
          <ac:chgData name="Bertino Hernandez Cancino" userId="ce868ae7-7fce-4561-8884-386018fddd23" providerId="ADAL" clId="{802B565F-7E6D-4ACE-B784-C403D9698B16}" dt="2023-11-16T16:53:09.188" v="1819" actId="478"/>
          <ac:cxnSpMkLst>
            <pc:docMk/>
            <pc:sldMk cId="516776649" sldId="542"/>
            <ac:cxnSpMk id="2149" creationId="{2D564AB0-4311-C72A-F764-1ED69463634E}"/>
          </ac:cxnSpMkLst>
        </pc:cxnChg>
        <pc:cxnChg chg="add del mod">
          <ac:chgData name="Bertino Hernandez Cancino" userId="ce868ae7-7fce-4561-8884-386018fddd23" providerId="ADAL" clId="{802B565F-7E6D-4ACE-B784-C403D9698B16}" dt="2023-11-16T16:53:23.122" v="1823" actId="478"/>
          <ac:cxnSpMkLst>
            <pc:docMk/>
            <pc:sldMk cId="516776649" sldId="542"/>
            <ac:cxnSpMk id="2151" creationId="{F6D84FE6-67C7-3280-F571-CBAA5E760538}"/>
          </ac:cxnSpMkLst>
        </pc:cxnChg>
        <pc:cxnChg chg="add del mod">
          <ac:chgData name="Bertino Hernandez Cancino" userId="ce868ae7-7fce-4561-8884-386018fddd23" providerId="ADAL" clId="{802B565F-7E6D-4ACE-B784-C403D9698B16}" dt="2023-11-16T17:00:10.614" v="2329" actId="478"/>
          <ac:cxnSpMkLst>
            <pc:docMk/>
            <pc:sldMk cId="516776649" sldId="542"/>
            <ac:cxnSpMk id="2153" creationId="{BCEC5A7B-E32C-943E-063D-E98994252B7D}"/>
          </ac:cxnSpMkLst>
        </pc:cxnChg>
        <pc:cxnChg chg="add del mod">
          <ac:chgData name="Bertino Hernandez Cancino" userId="ce868ae7-7fce-4561-8884-386018fddd23" providerId="ADAL" clId="{802B565F-7E6D-4ACE-B784-C403D9698B16}" dt="2023-11-16T17:02:45.915" v="2396" actId="478"/>
          <ac:cxnSpMkLst>
            <pc:docMk/>
            <pc:sldMk cId="516776649" sldId="542"/>
            <ac:cxnSpMk id="2155" creationId="{17B47B1A-BFDB-AE70-C65C-370E16F5B48E}"/>
          </ac:cxnSpMkLst>
        </pc:cxnChg>
      </pc:sldChg>
      <pc:sldChg chg="addSp delSp modSp add mod modAnim">
        <pc:chgData name="Bertino Hernandez Cancino" userId="ce868ae7-7fce-4561-8884-386018fddd23" providerId="ADAL" clId="{802B565F-7E6D-4ACE-B784-C403D9698B16}" dt="2023-11-23T22:33:17.251" v="16590" actId="2"/>
        <pc:sldMkLst>
          <pc:docMk/>
          <pc:sldMk cId="1378134964" sldId="543"/>
        </pc:sldMkLst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" creationId="{F8B28CA7-810E-BC50-9A32-C2506DEC1DDB}"/>
          </ac:spMkLst>
        </pc:spChg>
        <pc:spChg chg="mod">
          <ac:chgData name="Bertino Hernandez Cancino" userId="ce868ae7-7fce-4561-8884-386018fddd23" providerId="ADAL" clId="{802B565F-7E6D-4ACE-B784-C403D9698B16}" dt="2023-11-23T22:33:17.251" v="16590" actId="2"/>
          <ac:spMkLst>
            <pc:docMk/>
            <pc:sldMk cId="1378134964" sldId="543"/>
            <ac:spMk id="9" creationId="{A813E81E-EC6C-FC4E-62E1-B8A4CAF00947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10" creationId="{B61FE9E1-DE1D-96D8-0156-97E90F2B8914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12" creationId="{31D5E163-4CE0-C959-6A94-E4877733ADEC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14" creationId="{05610239-C36B-C880-E0D6-B196C4565AAB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16" creationId="{4CD49297-BE05-6656-BB90-9FC35FAA6BA8}"/>
          </ac:spMkLst>
        </pc:spChg>
        <pc:spChg chg="add del mod">
          <ac:chgData name="Bertino Hernandez Cancino" userId="ce868ae7-7fce-4561-8884-386018fddd23" providerId="ADAL" clId="{802B565F-7E6D-4ACE-B784-C403D9698B16}" dt="2023-11-16T21:01:17.650" v="2653" actId="478"/>
          <ac:spMkLst>
            <pc:docMk/>
            <pc:sldMk cId="1378134964" sldId="543"/>
            <ac:spMk id="25" creationId="{D6813D54-1F35-2F26-04C7-D2EAFAE7C0D3}"/>
          </ac:spMkLst>
        </pc:spChg>
        <pc:spChg chg="add mod">
          <ac:chgData name="Bertino Hernandez Cancino" userId="ce868ae7-7fce-4561-8884-386018fddd23" providerId="ADAL" clId="{802B565F-7E6D-4ACE-B784-C403D9698B16}" dt="2023-11-16T21:07:08.481" v="2815" actId="1036"/>
          <ac:spMkLst>
            <pc:docMk/>
            <pc:sldMk cId="1378134964" sldId="543"/>
            <ac:spMk id="27" creationId="{0A1F0F77-7A61-3C4A-5228-B5EF8AC901B9}"/>
          </ac:spMkLst>
        </pc:spChg>
        <pc:spChg chg="add mod">
          <ac:chgData name="Bertino Hernandez Cancino" userId="ce868ae7-7fce-4561-8884-386018fddd23" providerId="ADAL" clId="{802B565F-7E6D-4ACE-B784-C403D9698B16}" dt="2023-11-16T21:06:15.644" v="2750" actId="20577"/>
          <ac:spMkLst>
            <pc:docMk/>
            <pc:sldMk cId="1378134964" sldId="543"/>
            <ac:spMk id="30" creationId="{8D08D25B-4E0F-06A2-8C60-3C9A024E7FB0}"/>
          </ac:spMkLst>
        </pc:spChg>
        <pc:spChg chg="add mod">
          <ac:chgData name="Bertino Hernandez Cancino" userId="ce868ae7-7fce-4561-8884-386018fddd23" providerId="ADAL" clId="{802B565F-7E6D-4ACE-B784-C403D9698B16}" dt="2023-11-16T21:06:42.726" v="2786" actId="20577"/>
          <ac:spMkLst>
            <pc:docMk/>
            <pc:sldMk cId="1378134964" sldId="543"/>
            <ac:spMk id="2050" creationId="{818F7790-FD88-2266-2C6A-45D33650A565}"/>
          </ac:spMkLst>
        </pc:spChg>
        <pc:spChg chg="add mod">
          <ac:chgData name="Bertino Hernandez Cancino" userId="ce868ae7-7fce-4561-8884-386018fddd23" providerId="ADAL" clId="{802B565F-7E6D-4ACE-B784-C403D9698B16}" dt="2023-11-16T21:07:18.164" v="2832" actId="20577"/>
          <ac:spMkLst>
            <pc:docMk/>
            <pc:sldMk cId="1378134964" sldId="543"/>
            <ac:spMk id="2060" creationId="{0572F3F6-3115-21AF-211F-16BD7F791446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063" creationId="{5D7B4F5B-EB66-AB03-A21E-DC61AF01B6C7}"/>
          </ac:spMkLst>
        </pc:spChg>
        <pc:spChg chg="add del mod">
          <ac:chgData name="Bertino Hernandez Cancino" userId="ce868ae7-7fce-4561-8884-386018fddd23" providerId="ADAL" clId="{802B565F-7E6D-4ACE-B784-C403D9698B16}" dt="2023-11-16T21:08:17.535" v="2837" actId="478"/>
          <ac:spMkLst>
            <pc:docMk/>
            <pc:sldMk cId="1378134964" sldId="543"/>
            <ac:spMk id="2067" creationId="{A822A52F-0D92-6E6A-F61C-6AB82CB61217}"/>
          </ac:spMkLst>
        </pc:spChg>
        <pc:spChg chg="add mod">
          <ac:chgData name="Bertino Hernandez Cancino" userId="ce868ae7-7fce-4561-8884-386018fddd23" providerId="ADAL" clId="{802B565F-7E6D-4ACE-B784-C403D9698B16}" dt="2023-11-16T21:08:49.623" v="2889" actId="113"/>
          <ac:spMkLst>
            <pc:docMk/>
            <pc:sldMk cId="1378134964" sldId="543"/>
            <ac:spMk id="2068" creationId="{9C2C6098-4A91-4CCB-CA9F-843421606815}"/>
          </ac:spMkLst>
        </pc:spChg>
        <pc:spChg chg="add mod">
          <ac:chgData name="Bertino Hernandez Cancino" userId="ce868ae7-7fce-4561-8884-386018fddd23" providerId="ADAL" clId="{802B565F-7E6D-4ACE-B784-C403D9698B16}" dt="2023-11-16T21:41:30.285" v="3149" actId="1038"/>
          <ac:spMkLst>
            <pc:docMk/>
            <pc:sldMk cId="1378134964" sldId="543"/>
            <ac:spMk id="2071" creationId="{D730A4DB-F99F-33DF-DBFE-45DC58C732FD}"/>
          </ac:spMkLst>
        </pc:spChg>
        <pc:spChg chg="add mo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075" creationId="{25698DA0-BC2B-E60B-7927-3A43124083F2}"/>
          </ac:spMkLst>
        </pc:spChg>
        <pc:spChg chg="add mo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076" creationId="{1AFB8815-B583-CF42-649C-E43EAA703939}"/>
          </ac:spMkLst>
        </pc:spChg>
        <pc:spChg chg="add mo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077" creationId="{81464494-BA00-ABE5-7E63-8C9FE49723B0}"/>
          </ac:spMkLst>
        </pc:spChg>
        <pc:spChg chg="add mo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113" creationId="{A47F92CC-1C9B-72BE-58BB-FFD4A54BFE3E}"/>
          </ac:spMkLst>
        </pc:spChg>
        <pc:spChg chg="add mo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114" creationId="{E2E38ECA-2EE3-FD82-08DC-7F8ADFBD35D7}"/>
          </ac:spMkLst>
        </pc:spChg>
        <pc:spChg chg="add mod ord">
          <ac:chgData name="Bertino Hernandez Cancino" userId="ce868ae7-7fce-4561-8884-386018fddd23" providerId="ADAL" clId="{802B565F-7E6D-4ACE-B784-C403D9698B16}" dt="2023-11-16T21:41:17.641" v="3148" actId="1076"/>
          <ac:spMkLst>
            <pc:docMk/>
            <pc:sldMk cId="1378134964" sldId="543"/>
            <ac:spMk id="2121" creationId="{2006E199-FC72-76DF-8E15-407A8784496F}"/>
          </ac:spMkLst>
        </pc:spChg>
        <pc:spChg chg="add mod">
          <ac:chgData name="Bertino Hernandez Cancino" userId="ce868ae7-7fce-4561-8884-386018fddd23" providerId="ADAL" clId="{802B565F-7E6D-4ACE-B784-C403D9698B16}" dt="2023-11-16T21:41:10.516" v="3147" actId="1036"/>
          <ac:spMkLst>
            <pc:docMk/>
            <pc:sldMk cId="1378134964" sldId="543"/>
            <ac:spMk id="2123" creationId="{F3C6020D-BB69-81C6-FF36-B5D0B84D093A}"/>
          </ac:spMkLst>
        </pc:spChg>
        <pc:spChg chg="add mod">
          <ac:chgData name="Bertino Hernandez Cancino" userId="ce868ae7-7fce-4561-8884-386018fddd23" providerId="ADAL" clId="{802B565F-7E6D-4ACE-B784-C403D9698B16}" dt="2023-11-16T21:38:03.715" v="3116" actId="14100"/>
          <ac:spMkLst>
            <pc:docMk/>
            <pc:sldMk cId="1378134964" sldId="543"/>
            <ac:spMk id="2128" creationId="{67B2155B-8351-8DB5-E1DB-B7B4394767B0}"/>
          </ac:spMkLst>
        </pc:spChg>
        <pc:spChg chg="add mod">
          <ac:chgData name="Bertino Hernandez Cancino" userId="ce868ae7-7fce-4561-8884-386018fddd23" providerId="ADAL" clId="{802B565F-7E6D-4ACE-B784-C403D9698B16}" dt="2023-11-16T21:41:37.757" v="3156" actId="1038"/>
          <ac:spMkLst>
            <pc:docMk/>
            <pc:sldMk cId="1378134964" sldId="543"/>
            <ac:spMk id="2129" creationId="{956BF6DF-06B2-EC42-CFDA-101AAF339AD3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3" creationId="{7C90E030-33F7-2249-A7A5-BE925AFCA62B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4" creationId="{35E92090-3964-9BAE-FFBC-DC391C43C9CA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5" creationId="{C7271E9B-F8B7-72B8-C35C-A2A71382B894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7" creationId="{B2EC973D-41DC-AD83-96C0-61DA73B0CE0E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8" creationId="{C01D68B9-A378-BFE0-1AB8-817E4A5F710B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39" creationId="{6F4A2CF9-7F1F-657E-0B51-3D2CD207B2BD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40" creationId="{B8CF5CCB-E3D9-D472-EF38-069C2E6C3B0F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48" creationId="{627CC7E0-161D-9DD1-806B-657AA8175AFC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54" creationId="{FEC6E099-F4E6-59C5-1C2A-1D34886979A4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57" creationId="{FB9312CF-E407-27F9-A240-2926BF4007A8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58" creationId="{CF72C705-BBEB-D54F-65A3-92935D8AAE6A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59" creationId="{015A0E2C-9484-3B59-ED3A-BA2695B8B812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60" creationId="{55578524-A6F7-E6F8-9F40-E781DD0130CA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71" creationId="{A4970846-4FA2-6A36-E7E4-2E1D42EEED22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72" creationId="{99E2852E-9533-05F9-30EE-C712A4566D91}"/>
          </ac:spMkLst>
        </pc:spChg>
        <pc:spChg chg="del">
          <ac:chgData name="Bertino Hernandez Cancino" userId="ce868ae7-7fce-4561-8884-386018fddd23" providerId="ADAL" clId="{802B565F-7E6D-4ACE-B784-C403D9698B16}" dt="2023-11-16T17:04:34.006" v="2447" actId="478"/>
          <ac:spMkLst>
            <pc:docMk/>
            <pc:sldMk cId="1378134964" sldId="543"/>
            <ac:spMk id="2174" creationId="{7C384AE6-CDEB-AC02-2B3F-78BC89DE9764}"/>
          </ac:spMkLst>
        </pc:sp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6" creationId="{16CE9C6B-E619-426D-0B4D-EBDA48CEB4BF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11" creationId="{FAA93121-6EDE-3D91-78EC-2BB5FCFE6786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13" creationId="{7B7E9082-8D74-996B-FBCC-431A8AC9C8F4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15" creationId="{547D519D-6B10-5A05-6575-EAA23F867329}"/>
          </ac:picMkLst>
        </pc:picChg>
        <pc:picChg chg="add del mod">
          <ac:chgData name="Bertino Hernandez Cancino" userId="ce868ae7-7fce-4561-8884-386018fddd23" providerId="ADAL" clId="{802B565F-7E6D-4ACE-B784-C403D9698B16}" dt="2023-11-16T21:11:41.480" v="2908" actId="478"/>
          <ac:picMkLst>
            <pc:docMk/>
            <pc:sldMk cId="1378134964" sldId="543"/>
            <ac:picMk id="19" creationId="{26D69312-60B2-C77F-07EC-C5A8561A3073}"/>
          </ac:picMkLst>
        </pc:picChg>
        <pc:picChg chg="add del mod">
          <ac:chgData name="Bertino Hernandez Cancino" userId="ce868ae7-7fce-4561-8884-386018fddd23" providerId="ADAL" clId="{802B565F-7E6D-4ACE-B784-C403D9698B16}" dt="2023-11-16T21:01:52.132" v="2659" actId="478"/>
          <ac:picMkLst>
            <pc:docMk/>
            <pc:sldMk cId="1378134964" sldId="543"/>
            <ac:picMk id="20" creationId="{F5B99E44-2A7C-CD3D-9ABB-42C10AC35429}"/>
          </ac:picMkLst>
        </pc:picChg>
        <pc:picChg chg="add del mod">
          <ac:chgData name="Bertino Hernandez Cancino" userId="ce868ae7-7fce-4561-8884-386018fddd23" providerId="ADAL" clId="{802B565F-7E6D-4ACE-B784-C403D9698B16}" dt="2023-11-16T21:01:13.004" v="2651" actId="478"/>
          <ac:picMkLst>
            <pc:docMk/>
            <pc:sldMk cId="1378134964" sldId="543"/>
            <ac:picMk id="21" creationId="{0FF77A00-2673-BBD4-13C3-758141681F8E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4" creationId="{71FB292C-2C87-E13D-E6B4-3B98A356F515}"/>
          </ac:picMkLst>
        </pc:picChg>
        <pc:picChg chg="add mod">
          <ac:chgData name="Bertino Hernandez Cancino" userId="ce868ae7-7fce-4561-8884-386018fddd23" providerId="ADAL" clId="{802B565F-7E6D-4ACE-B784-C403D9698B16}" dt="2023-11-16T21:07:08.481" v="2815" actId="1036"/>
          <ac:picMkLst>
            <pc:docMk/>
            <pc:sldMk cId="1378134964" sldId="543"/>
            <ac:picMk id="26" creationId="{382A0AAC-03DB-5684-C417-A100D0C5EA77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8" creationId="{12841805-30B7-127E-1920-447CAB2262BF}"/>
          </ac:picMkLst>
        </pc:picChg>
        <pc:picChg chg="add mod">
          <ac:chgData name="Bertino Hernandez Cancino" userId="ce868ae7-7fce-4561-8884-386018fddd23" providerId="ADAL" clId="{802B565F-7E6D-4ACE-B784-C403D9698B16}" dt="2023-11-16T21:04:50.498" v="2713" actId="1076"/>
          <ac:picMkLst>
            <pc:docMk/>
            <pc:sldMk cId="1378134964" sldId="543"/>
            <ac:picMk id="29" creationId="{5FB88E90-2B38-9FAD-C579-05CDC2120829}"/>
          </ac:picMkLst>
        </pc:picChg>
        <pc:picChg chg="add mod">
          <ac:chgData name="Bertino Hernandez Cancino" userId="ce868ae7-7fce-4561-8884-386018fddd23" providerId="ADAL" clId="{802B565F-7E6D-4ACE-B784-C403D9698B16}" dt="2023-11-16T21:06:30.153" v="2762" actId="1038"/>
          <ac:picMkLst>
            <pc:docMk/>
            <pc:sldMk cId="1378134964" sldId="543"/>
            <ac:picMk id="31" creationId="{CF593605-256A-AF49-D053-AD4098DFBDB1}"/>
          </ac:picMkLst>
        </pc:picChg>
        <pc:picChg chg="add mod">
          <ac:chgData name="Bertino Hernandez Cancino" userId="ce868ae7-7fce-4561-8884-386018fddd23" providerId="ADAL" clId="{802B565F-7E6D-4ACE-B784-C403D9698B16}" dt="2023-11-16T21:38:06.201" v="3117" actId="1076"/>
          <ac:picMkLst>
            <pc:docMk/>
            <pc:sldMk cId="1378134964" sldId="543"/>
            <ac:picMk id="1026" creationId="{D433EE73-6763-EB4E-8A0B-B205304FFBC0}"/>
          </ac:picMkLst>
        </pc:picChg>
        <pc:picChg chg="add mod">
          <ac:chgData name="Bertino Hernandez Cancino" userId="ce868ae7-7fce-4561-8884-386018fddd23" providerId="ADAL" clId="{802B565F-7E6D-4ACE-B784-C403D9698B16}" dt="2023-11-16T21:40:16.873" v="3138" actId="1076"/>
          <ac:picMkLst>
            <pc:docMk/>
            <pc:sldMk cId="1378134964" sldId="543"/>
            <ac:picMk id="1028" creationId="{298CBD20-92F6-4D87-5D5C-E1E38A07C93D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048" creationId="{1BE7828B-4950-4548-6F92-7019A07B55ED}"/>
          </ac:picMkLst>
        </pc:picChg>
        <pc:picChg chg="add mod">
          <ac:chgData name="Bertino Hernandez Cancino" userId="ce868ae7-7fce-4561-8884-386018fddd23" providerId="ADAL" clId="{802B565F-7E6D-4ACE-B784-C403D9698B16}" dt="2023-11-16T21:07:15.944" v="2828" actId="1037"/>
          <ac:picMkLst>
            <pc:docMk/>
            <pc:sldMk cId="1378134964" sldId="543"/>
            <ac:picMk id="2059" creationId="{F6661E62-5990-958E-F835-677F1A4D8706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061" creationId="{F4165074-DC0D-6A8C-5A32-0A72A90DDF8C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062" creationId="{BA8C60D2-915C-E58E-B940-8D1EC03271E4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064" creationId="{5B08DB4C-BC6C-E613-6D5E-3D8B866BB645}"/>
          </ac:picMkLst>
        </pc:picChg>
        <pc:picChg chg="add del mod">
          <ac:chgData name="Bertino Hernandez Cancino" userId="ce868ae7-7fce-4561-8884-386018fddd23" providerId="ADAL" clId="{802B565F-7E6D-4ACE-B784-C403D9698B16}" dt="2023-11-16T21:17:35.981" v="2927" actId="478"/>
          <ac:picMkLst>
            <pc:docMk/>
            <pc:sldMk cId="1378134964" sldId="543"/>
            <ac:picMk id="2065" creationId="{11D86A45-B66D-A59F-6BF9-2861DF7A5BEC}"/>
          </ac:picMkLst>
        </pc:picChg>
        <pc:picChg chg="add del mod">
          <ac:chgData name="Bertino Hernandez Cancino" userId="ce868ae7-7fce-4561-8884-386018fddd23" providerId="ADAL" clId="{802B565F-7E6D-4ACE-B784-C403D9698B16}" dt="2023-11-16T21:08:17.535" v="2837" actId="478"/>
          <ac:picMkLst>
            <pc:docMk/>
            <pc:sldMk cId="1378134964" sldId="543"/>
            <ac:picMk id="2066" creationId="{949ED741-9B85-5F97-1333-6BCF2B8D09D5}"/>
          </ac:picMkLst>
        </pc:picChg>
        <pc:picChg chg="add mod">
          <ac:chgData name="Bertino Hernandez Cancino" userId="ce868ae7-7fce-4561-8884-386018fddd23" providerId="ADAL" clId="{802B565F-7E6D-4ACE-B784-C403D9698B16}" dt="2023-11-16T21:09:12.372" v="2895" actId="1035"/>
          <ac:picMkLst>
            <pc:docMk/>
            <pc:sldMk cId="1378134964" sldId="543"/>
            <ac:picMk id="2070" creationId="{09A3EC13-84DA-1ACB-FF82-88A56F6C5E46}"/>
          </ac:picMkLst>
        </pc:picChg>
        <pc:picChg chg="add del mod ord">
          <ac:chgData name="Bertino Hernandez Cancino" userId="ce868ae7-7fce-4561-8884-386018fddd23" providerId="ADAL" clId="{802B565F-7E6D-4ACE-B784-C403D9698B16}" dt="2023-11-16T21:17:12.983" v="2924" actId="478"/>
          <ac:picMkLst>
            <pc:docMk/>
            <pc:sldMk cId="1378134964" sldId="543"/>
            <ac:picMk id="2072" creationId="{710DE09C-3AD8-F31E-5FCE-65CA95515C5C}"/>
          </ac:picMkLst>
        </pc:picChg>
        <pc:picChg chg="add del mod ord">
          <ac:chgData name="Bertino Hernandez Cancino" userId="ce868ae7-7fce-4561-8884-386018fddd23" providerId="ADAL" clId="{802B565F-7E6D-4ACE-B784-C403D9698B16}" dt="2023-11-16T21:35:26.687" v="2984" actId="478"/>
          <ac:picMkLst>
            <pc:docMk/>
            <pc:sldMk cId="1378134964" sldId="543"/>
            <ac:picMk id="2073" creationId="{C46FE940-D038-78F4-FDD7-87BC78116904}"/>
          </ac:picMkLst>
        </pc:picChg>
        <pc:picChg chg="add del mod">
          <ac:chgData name="Bertino Hernandez Cancino" userId="ce868ae7-7fce-4561-8884-386018fddd23" providerId="ADAL" clId="{802B565F-7E6D-4ACE-B784-C403D9698B16}" dt="2023-11-16T21:36:03.198" v="2992" actId="478"/>
          <ac:picMkLst>
            <pc:docMk/>
            <pc:sldMk cId="1378134964" sldId="543"/>
            <ac:picMk id="2074" creationId="{1BF31BD9-8666-6D3C-B220-89251063AE92}"/>
          </ac:picMkLst>
        </pc:picChg>
        <pc:picChg chg="add del mod">
          <ac:chgData name="Bertino Hernandez Cancino" userId="ce868ae7-7fce-4561-8884-386018fddd23" providerId="ADAL" clId="{802B565F-7E6D-4ACE-B784-C403D9698B16}" dt="2023-11-16T21:38:42.562" v="3124" actId="478"/>
          <ac:picMkLst>
            <pc:docMk/>
            <pc:sldMk cId="1378134964" sldId="543"/>
            <ac:picMk id="2122" creationId="{B6E00D9D-0AC6-CCFC-6F99-3B47826329A6}"/>
          </ac:picMkLst>
        </pc:picChg>
        <pc:picChg chg="add del mod">
          <ac:chgData name="Bertino Hernandez Cancino" userId="ce868ae7-7fce-4561-8884-386018fddd23" providerId="ADAL" clId="{802B565F-7E6D-4ACE-B784-C403D9698B16}" dt="2023-11-16T21:24:17.920" v="2976"/>
          <ac:picMkLst>
            <pc:docMk/>
            <pc:sldMk cId="1378134964" sldId="543"/>
            <ac:picMk id="2124" creationId="{E3351589-1F77-E698-E185-836F278641C8}"/>
          </ac:picMkLst>
        </pc:picChg>
        <pc:picChg chg="add del mod">
          <ac:chgData name="Bertino Hernandez Cancino" userId="ce868ae7-7fce-4561-8884-386018fddd23" providerId="ADAL" clId="{802B565F-7E6D-4ACE-B784-C403D9698B16}" dt="2023-11-16T21:26:11.989" v="2981" actId="478"/>
          <ac:picMkLst>
            <pc:docMk/>
            <pc:sldMk cId="1378134964" sldId="543"/>
            <ac:picMk id="2125" creationId="{E881B112-5464-B31B-2A14-487F875216F7}"/>
          </ac:picMkLst>
        </pc:picChg>
        <pc:picChg chg="add mod ord">
          <ac:chgData name="Bertino Hernandez Cancino" userId="ce868ae7-7fce-4561-8884-386018fddd23" providerId="ADAL" clId="{802B565F-7E6D-4ACE-B784-C403D9698B16}" dt="2023-11-16T21:35:48.493" v="2989" actId="167"/>
          <ac:picMkLst>
            <pc:docMk/>
            <pc:sldMk cId="1378134964" sldId="543"/>
            <ac:picMk id="2126" creationId="{4FFA5C22-6A40-D25B-D386-3A0208FFED5A}"/>
          </ac:picMkLst>
        </pc:picChg>
        <pc:picChg chg="add mod">
          <ac:chgData name="Bertino Hernandez Cancino" userId="ce868ae7-7fce-4561-8884-386018fddd23" providerId="ADAL" clId="{802B565F-7E6D-4ACE-B784-C403D9698B16}" dt="2023-11-16T21:36:13.702" v="2994" actId="1076"/>
          <ac:picMkLst>
            <pc:docMk/>
            <pc:sldMk cId="1378134964" sldId="543"/>
            <ac:picMk id="2127" creationId="{30E163E1-D574-EE4B-9306-6D82B4569D0D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1" creationId="{19B0DBD8-57F6-0B8A-FF2E-E01298F57D22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2" creationId="{3608FCAF-9157-7CC2-C567-67443793A508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3" creationId="{822F646F-746D-D1CF-D102-4306E9AC315A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4" creationId="{98FCFD70-C5F8-F7EB-398D-4CECB7A19F80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5" creationId="{F6A39CDE-E12A-AF60-2112-4BE619C41D30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6" creationId="{E3B00484-67BE-3B1A-1CBC-F588F807D165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47" creationId="{96801252-6A75-0BCE-4B7B-8615E1852779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56" creationId="{B9F148AA-D26D-F4D1-D0CE-422B5F0FAC83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75" creationId="{96C801E3-011C-944E-51D4-297F385F2484}"/>
          </ac:picMkLst>
        </pc:picChg>
        <pc:picChg chg="del">
          <ac:chgData name="Bertino Hernandez Cancino" userId="ce868ae7-7fce-4561-8884-386018fddd23" providerId="ADAL" clId="{802B565F-7E6D-4ACE-B784-C403D9698B16}" dt="2023-11-16T17:04:34.006" v="2447" actId="478"/>
          <ac:picMkLst>
            <pc:docMk/>
            <pc:sldMk cId="1378134964" sldId="543"/>
            <ac:picMk id="2176" creationId="{2D03E26E-7DBB-10AC-6222-99DBBD7C36B0}"/>
          </ac:picMkLst>
        </pc:pic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17" creationId="{AF11467D-22AC-17A4-1181-407F7E7003F6}"/>
          </ac:cxnSpMkLst>
        </pc:cxn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18" creationId="{C67F9AC1-B051-B96A-5531-BFC817D2009D}"/>
          </ac:cxnSpMkLst>
        </pc:cxn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22" creationId="{4DA88D73-460F-FED9-AA69-98081B6292B6}"/>
          </ac:cxnSpMkLst>
        </pc:cxn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23" creationId="{A27D7A71-0474-2625-AFD4-46FD2ED8AADF}"/>
          </ac:cxnSpMkLst>
        </pc:cxn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2069" creationId="{5BBCB263-B2A4-373E-7833-C36415EF715F}"/>
          </ac:cxnSpMkLst>
        </pc:cxnChg>
        <pc:cxnChg chg="add mod">
          <ac:chgData name="Bertino Hernandez Cancino" userId="ce868ae7-7fce-4561-8884-386018fddd23" providerId="ADAL" clId="{802B565F-7E6D-4ACE-B784-C403D9698B16}" dt="2023-11-16T21:41:17.641" v="3148" actId="1076"/>
          <ac:cxnSpMkLst>
            <pc:docMk/>
            <pc:sldMk cId="1378134964" sldId="543"/>
            <ac:cxnSpMk id="2078" creationId="{5A7AD9B4-D5E0-997A-CD23-51BD584CEF9C}"/>
          </ac:cxnSpMkLst>
        </pc:cxnChg>
        <pc:cxnChg chg="add mod">
          <ac:chgData name="Bertino Hernandez Cancino" userId="ce868ae7-7fce-4561-8884-386018fddd23" providerId="ADAL" clId="{802B565F-7E6D-4ACE-B784-C403D9698B16}" dt="2023-11-16T21:41:17.641" v="3148" actId="1076"/>
          <ac:cxnSpMkLst>
            <pc:docMk/>
            <pc:sldMk cId="1378134964" sldId="543"/>
            <ac:cxnSpMk id="2079" creationId="{E93653D5-0EEC-83CC-4823-B9667302B112}"/>
          </ac:cxnSpMkLst>
        </pc:cxnChg>
        <pc:cxnChg chg="add mod">
          <ac:chgData name="Bertino Hernandez Cancino" userId="ce868ae7-7fce-4561-8884-386018fddd23" providerId="ADAL" clId="{802B565F-7E6D-4ACE-B784-C403D9698B16}" dt="2023-11-16T21:41:17.641" v="3148" actId="1076"/>
          <ac:cxnSpMkLst>
            <pc:docMk/>
            <pc:sldMk cId="1378134964" sldId="543"/>
            <ac:cxnSpMk id="2112" creationId="{DC519386-0905-44EB-9B1C-2C5631C52DFD}"/>
          </ac:cxnSpMkLst>
        </pc:cxnChg>
        <pc:cxnChg chg="del">
          <ac:chgData name="Bertino Hernandez Cancino" userId="ce868ae7-7fce-4561-8884-386018fddd23" providerId="ADAL" clId="{802B565F-7E6D-4ACE-B784-C403D9698B16}" dt="2023-11-16T17:04:34.006" v="2447" actId="478"/>
          <ac:cxnSpMkLst>
            <pc:docMk/>
            <pc:sldMk cId="1378134964" sldId="543"/>
            <ac:cxnSpMk id="2136" creationId="{56BEE119-3492-F83F-7704-D1B5DFB65B1E}"/>
          </ac:cxnSpMkLst>
        </pc:cxnChg>
      </pc:sldChg>
      <pc:sldChg chg="modSp add del mod">
        <pc:chgData name="Bertino Hernandez Cancino" userId="ce868ae7-7fce-4561-8884-386018fddd23" providerId="ADAL" clId="{802B565F-7E6D-4ACE-B784-C403D9698B16}" dt="2023-11-16T21:50:22.573" v="3256" actId="47"/>
        <pc:sldMkLst>
          <pc:docMk/>
          <pc:sldMk cId="144291303" sldId="544"/>
        </pc:sldMkLst>
        <pc:spChg chg="mod">
          <ac:chgData name="Bertino Hernandez Cancino" userId="ce868ae7-7fce-4561-8884-386018fddd23" providerId="ADAL" clId="{802B565F-7E6D-4ACE-B784-C403D9698B16}" dt="2023-11-16T21:50:02.407" v="3252" actId="313"/>
          <ac:spMkLst>
            <pc:docMk/>
            <pc:sldMk cId="144291303" sldId="544"/>
            <ac:spMk id="2074" creationId="{67DE769A-8FCD-BC83-B372-5AB16715667A}"/>
          </ac:spMkLst>
        </pc:spChg>
      </pc:sldChg>
      <pc:sldChg chg="addSp delSp modSp add mod">
        <pc:chgData name="Bertino Hernandez Cancino" userId="ce868ae7-7fce-4561-8884-386018fddd23" providerId="ADAL" clId="{802B565F-7E6D-4ACE-B784-C403D9698B16}" dt="2023-11-23T22:33:49.837" v="16611" actId="2"/>
        <pc:sldMkLst>
          <pc:docMk/>
          <pc:sldMk cId="3159228095" sldId="544"/>
        </pc:sldMkLst>
        <pc:spChg chg="del">
          <ac:chgData name="Bertino Hernandez Cancino" userId="ce868ae7-7fce-4561-8884-386018fddd23" providerId="ADAL" clId="{802B565F-7E6D-4ACE-B784-C403D9698B16}" dt="2023-11-17T01:24:12.992" v="4135" actId="478"/>
          <ac:spMkLst>
            <pc:docMk/>
            <pc:sldMk cId="3159228095" sldId="544"/>
            <ac:spMk id="3" creationId="{EAF7FA5F-F9AB-8732-FA74-5F3A4ACBD352}"/>
          </ac:spMkLst>
        </pc:spChg>
        <pc:spChg chg="mod">
          <ac:chgData name="Bertino Hernandez Cancino" userId="ce868ae7-7fce-4561-8884-386018fddd23" providerId="ADAL" clId="{802B565F-7E6D-4ACE-B784-C403D9698B16}" dt="2023-11-17T02:00:52.078" v="5350" actId="1037"/>
          <ac:spMkLst>
            <pc:docMk/>
            <pc:sldMk cId="3159228095" sldId="544"/>
            <ac:spMk id="9" creationId="{529489D8-7398-F14B-BF68-4278150F6517}"/>
          </ac:spMkLst>
        </pc:spChg>
        <pc:spChg chg="del">
          <ac:chgData name="Bertino Hernandez Cancino" userId="ce868ae7-7fce-4561-8884-386018fddd23" providerId="ADAL" clId="{802B565F-7E6D-4ACE-B784-C403D9698B16}" dt="2023-11-17T01:24:12.992" v="4135" actId="478"/>
          <ac:spMkLst>
            <pc:docMk/>
            <pc:sldMk cId="3159228095" sldId="544"/>
            <ac:spMk id="10" creationId="{FEF99C30-39B6-8C5D-A78D-F6E889B5919C}"/>
          </ac:spMkLst>
        </pc:spChg>
        <pc:spChg chg="del">
          <ac:chgData name="Bertino Hernandez Cancino" userId="ce868ae7-7fce-4561-8884-386018fddd23" providerId="ADAL" clId="{802B565F-7E6D-4ACE-B784-C403D9698B16}" dt="2023-11-17T01:24:12.992" v="4135" actId="478"/>
          <ac:spMkLst>
            <pc:docMk/>
            <pc:sldMk cId="3159228095" sldId="544"/>
            <ac:spMk id="11" creationId="{1BDC9D2E-E595-8123-5503-BCA7D721A4B7}"/>
          </ac:spMkLst>
        </pc:spChg>
        <pc:spChg chg="del">
          <ac:chgData name="Bertino Hernandez Cancino" userId="ce868ae7-7fce-4561-8884-386018fddd23" providerId="ADAL" clId="{802B565F-7E6D-4ACE-B784-C403D9698B16}" dt="2023-11-17T01:24:12.992" v="4135" actId="478"/>
          <ac:spMkLst>
            <pc:docMk/>
            <pc:sldMk cId="3159228095" sldId="544"/>
            <ac:spMk id="12" creationId="{6F4DCBAD-00F9-6295-D4A8-B3D2354F4510}"/>
          </ac:spMkLst>
        </pc:spChg>
        <pc:spChg chg="del">
          <ac:chgData name="Bertino Hernandez Cancino" userId="ce868ae7-7fce-4561-8884-386018fddd23" providerId="ADAL" clId="{802B565F-7E6D-4ACE-B784-C403D9698B16}" dt="2023-11-17T01:24:12.992" v="4135" actId="478"/>
          <ac:spMkLst>
            <pc:docMk/>
            <pc:sldMk cId="3159228095" sldId="544"/>
            <ac:spMk id="13" creationId="{70C3040F-1EEB-2B79-D6C9-E4504F4B1A8A}"/>
          </ac:spMkLst>
        </pc:spChg>
        <pc:spChg chg="mod">
          <ac:chgData name="Bertino Hernandez Cancino" userId="ce868ae7-7fce-4561-8884-386018fddd23" providerId="ADAL" clId="{802B565F-7E6D-4ACE-B784-C403D9698B16}" dt="2023-11-17T02:50:17.656" v="7339" actId="14100"/>
          <ac:spMkLst>
            <pc:docMk/>
            <pc:sldMk cId="3159228095" sldId="544"/>
            <ac:spMk id="21" creationId="{DAB87934-FE88-B2F7-4952-DEB12C198B31}"/>
          </ac:spMkLst>
        </pc:spChg>
        <pc:spChg chg="mod">
          <ac:chgData name="Bertino Hernandez Cancino" userId="ce868ae7-7fce-4561-8884-386018fddd23" providerId="ADAL" clId="{802B565F-7E6D-4ACE-B784-C403D9698B16}" dt="2023-11-17T02:50:09.292" v="7338" actId="14100"/>
          <ac:spMkLst>
            <pc:docMk/>
            <pc:sldMk cId="3159228095" sldId="544"/>
            <ac:spMk id="22" creationId="{A38CB7A5-37EB-F36D-1F84-D41CB579A3D6}"/>
          </ac:spMkLst>
        </pc:spChg>
        <pc:spChg chg="mod">
          <ac:chgData name="Bertino Hernandez Cancino" userId="ce868ae7-7fce-4561-8884-386018fddd23" providerId="ADAL" clId="{802B565F-7E6D-4ACE-B784-C403D9698B16}" dt="2023-11-17T02:08:56.780" v="5715" actId="207"/>
          <ac:spMkLst>
            <pc:docMk/>
            <pc:sldMk cId="3159228095" sldId="544"/>
            <ac:spMk id="23" creationId="{E019FC70-9182-4D98-FF0A-03E378CFD7CC}"/>
          </ac:spMkLst>
        </pc:spChg>
        <pc:spChg chg="del mod">
          <ac:chgData name="Bertino Hernandez Cancino" userId="ce868ae7-7fce-4561-8884-386018fddd23" providerId="ADAL" clId="{802B565F-7E6D-4ACE-B784-C403D9698B16}" dt="2023-11-17T01:26:50.918" v="4217" actId="478"/>
          <ac:spMkLst>
            <pc:docMk/>
            <pc:sldMk cId="3159228095" sldId="544"/>
            <ac:spMk id="25" creationId="{5FB21422-F0F6-0174-6993-C53CF0D22367}"/>
          </ac:spMkLst>
        </pc:spChg>
        <pc:spChg chg="del mod">
          <ac:chgData name="Bertino Hernandez Cancino" userId="ce868ae7-7fce-4561-8884-386018fddd23" providerId="ADAL" clId="{802B565F-7E6D-4ACE-B784-C403D9698B16}" dt="2023-11-17T01:28:00.049" v="4241" actId="478"/>
          <ac:spMkLst>
            <pc:docMk/>
            <pc:sldMk cId="3159228095" sldId="544"/>
            <ac:spMk id="26" creationId="{6B609521-07BC-59C6-4117-82FDCE436854}"/>
          </ac:spMkLst>
        </pc:spChg>
        <pc:spChg chg="del mod">
          <ac:chgData name="Bertino Hernandez Cancino" userId="ce868ae7-7fce-4561-8884-386018fddd23" providerId="ADAL" clId="{802B565F-7E6D-4ACE-B784-C403D9698B16}" dt="2023-11-17T01:26:54.628" v="4218" actId="478"/>
          <ac:spMkLst>
            <pc:docMk/>
            <pc:sldMk cId="3159228095" sldId="544"/>
            <ac:spMk id="27" creationId="{5479F9AB-B5F3-6C67-8574-C73696804AD5}"/>
          </ac:spMkLst>
        </pc:spChg>
        <pc:spChg chg="del mod">
          <ac:chgData name="Bertino Hernandez Cancino" userId="ce868ae7-7fce-4561-8884-386018fddd23" providerId="ADAL" clId="{802B565F-7E6D-4ACE-B784-C403D9698B16}" dt="2023-11-17T01:28:00.049" v="4241" actId="478"/>
          <ac:spMkLst>
            <pc:docMk/>
            <pc:sldMk cId="3159228095" sldId="544"/>
            <ac:spMk id="28" creationId="{97D24BBA-9807-1AFE-8351-EF2AFFA7A210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97" creationId="{072A3F0C-1B2E-0073-B0EC-B9959BEB7A48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98" creationId="{7E69B695-7070-3ED9-C37D-E723ED02AAA3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99" creationId="{272575DE-89F4-97CD-5922-BF12783DFA89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100" creationId="{31D8CCDC-F941-9631-BE55-E4398083154C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101" creationId="{6D38EE9E-2912-2DCD-E5A7-5B0A8A9B7161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102" creationId="{8AC8D46A-C6B0-E520-BAFC-30C475F33BF4}"/>
          </ac:spMkLst>
        </pc:spChg>
        <pc:spChg chg="add del mod">
          <ac:chgData name="Bertino Hernandez Cancino" userId="ce868ae7-7fce-4561-8884-386018fddd23" providerId="ADAL" clId="{802B565F-7E6D-4ACE-B784-C403D9698B16}" dt="2023-11-17T01:42:39.812" v="4481" actId="478"/>
          <ac:spMkLst>
            <pc:docMk/>
            <pc:sldMk cId="3159228095" sldId="544"/>
            <ac:spMk id="111" creationId="{6E52F079-CAA8-19FC-15A9-AFDF03B3CE32}"/>
          </ac:spMkLst>
        </pc:spChg>
        <pc:spChg chg="add del mod">
          <ac:chgData name="Bertino Hernandez Cancino" userId="ce868ae7-7fce-4561-8884-386018fddd23" providerId="ADAL" clId="{802B565F-7E6D-4ACE-B784-C403D9698B16}" dt="2023-11-17T01:42:39.812" v="4481" actId="478"/>
          <ac:spMkLst>
            <pc:docMk/>
            <pc:sldMk cId="3159228095" sldId="544"/>
            <ac:spMk id="112" creationId="{C281CC32-F2F1-76DA-7F5F-A681DBB9F631}"/>
          </ac:spMkLst>
        </pc:spChg>
        <pc:spChg chg="add mod">
          <ac:chgData name="Bertino Hernandez Cancino" userId="ce868ae7-7fce-4561-8884-386018fddd23" providerId="ADAL" clId="{802B565F-7E6D-4ACE-B784-C403D9698B16}" dt="2023-11-17T02:06:21.357" v="5567" actId="20577"/>
          <ac:spMkLst>
            <pc:docMk/>
            <pc:sldMk cId="3159228095" sldId="544"/>
            <ac:spMk id="114" creationId="{DC306498-1744-D7F4-536C-72B364ED0030}"/>
          </ac:spMkLst>
        </pc:spChg>
        <pc:spChg chg="add mod">
          <ac:chgData name="Bertino Hernandez Cancino" userId="ce868ae7-7fce-4561-8884-386018fddd23" providerId="ADAL" clId="{802B565F-7E6D-4ACE-B784-C403D9698B16}" dt="2023-11-17T02:02:53.219" v="5379" actId="1036"/>
          <ac:spMkLst>
            <pc:docMk/>
            <pc:sldMk cId="3159228095" sldId="544"/>
            <ac:spMk id="115" creationId="{8EEA7C82-69E1-8C60-C584-96E97B267AA0}"/>
          </ac:spMkLst>
        </pc:spChg>
        <pc:spChg chg="add mod">
          <ac:chgData name="Bertino Hernandez Cancino" userId="ce868ae7-7fce-4561-8884-386018fddd23" providerId="ADAL" clId="{802B565F-7E6D-4ACE-B784-C403D9698B16}" dt="2023-11-17T02:02:53.219" v="5379" actId="1036"/>
          <ac:spMkLst>
            <pc:docMk/>
            <pc:sldMk cId="3159228095" sldId="544"/>
            <ac:spMk id="116" creationId="{153AC883-72FD-24CE-1149-5485235D7A90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45" creationId="{6C83CA7A-4C60-FFD6-836A-F3213FE7F3FF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46" creationId="{314B3811-1FEC-6D2D-2B48-6547E9520744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148" creationId="{2083A5D4-8855-5D3B-E82B-C631706F2C77}"/>
          </ac:spMkLst>
        </pc:spChg>
        <pc:spChg chg="add mod">
          <ac:chgData name="Bertino Hernandez Cancino" userId="ce868ae7-7fce-4561-8884-386018fddd23" providerId="ADAL" clId="{802B565F-7E6D-4ACE-B784-C403D9698B16}" dt="2023-11-17T02:09:16.168" v="5718" actId="207"/>
          <ac:spMkLst>
            <pc:docMk/>
            <pc:sldMk cId="3159228095" sldId="544"/>
            <ac:spMk id="156" creationId="{6EECC3A4-4294-A991-D53A-E5370B146F24}"/>
          </ac:spMkLst>
        </pc:spChg>
        <pc:spChg chg="add mod">
          <ac:chgData name="Bertino Hernandez Cancino" userId="ce868ae7-7fce-4561-8884-386018fddd23" providerId="ADAL" clId="{802B565F-7E6D-4ACE-B784-C403D9698B16}" dt="2023-11-17T02:09:16.168" v="5718" actId="207"/>
          <ac:spMkLst>
            <pc:docMk/>
            <pc:sldMk cId="3159228095" sldId="544"/>
            <ac:spMk id="158" creationId="{20A80B50-D510-17A4-5C14-CC67FBF6E289}"/>
          </ac:spMkLst>
        </pc:spChg>
        <pc:spChg chg="add mod">
          <ac:chgData name="Bertino Hernandez Cancino" userId="ce868ae7-7fce-4561-8884-386018fddd23" providerId="ADAL" clId="{802B565F-7E6D-4ACE-B784-C403D9698B16}" dt="2023-11-17T02:09:16.168" v="5718" actId="207"/>
          <ac:spMkLst>
            <pc:docMk/>
            <pc:sldMk cId="3159228095" sldId="544"/>
            <ac:spMk id="162" creationId="{0BE49677-7059-079D-97B9-8521C15CA145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63" creationId="{B2E16C6F-D695-180E-7910-6AD50DABFCD9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70" creationId="{AE57C74B-68FF-14D2-88FC-CB3E6CCC59DD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71" creationId="{6C840CC4-530F-C3A3-5CE4-DB94F6D51C04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72" creationId="{68951890-D27C-BC5C-037B-60602B08A288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73" creationId="{41CBA159-6A36-6480-96D3-1DE7DA5D441A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74" creationId="{3252CEC3-75E2-56D7-3610-BC166496792A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75" creationId="{8A16D099-7BF0-7723-2C9E-1E2EB9F0917F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79" creationId="{5AC8CE25-3B23-1B3F-E98A-E0112C44D3EE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82" creationId="{3855E99A-0DA3-E8BA-8AFC-0EB854ACCF16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84" creationId="{5B2374A8-BA4B-FE6D-6D51-8A034AE1C41E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85" creationId="{7F5A9720-8F31-E5F6-03FD-3EB4DB99D0EA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86" creationId="{6901EB4A-557E-72F4-6673-5F8AFBB62BC9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87" creationId="{2EA54A1F-690C-2957-82BF-92C90478CF45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92" creationId="{5E3BD8D9-0F63-17AD-9FA8-C7B442E123AA}"/>
          </ac:spMkLst>
        </pc:spChg>
        <pc:spChg chg="del">
          <ac:chgData name="Bertino Hernandez Cancino" userId="ce868ae7-7fce-4561-8884-386018fddd23" providerId="ADAL" clId="{802B565F-7E6D-4ACE-B784-C403D9698B16}" dt="2023-11-17T01:24:08.920" v="4133" actId="478"/>
          <ac:spMkLst>
            <pc:docMk/>
            <pc:sldMk cId="3159228095" sldId="544"/>
            <ac:spMk id="193" creationId="{2D2006BB-A53A-6A94-F3AB-CFB454281092}"/>
          </ac:spMkLst>
        </pc:spChg>
        <pc:spChg chg="del mod">
          <ac:chgData name="Bertino Hernandez Cancino" userId="ce868ae7-7fce-4561-8884-386018fddd23" providerId="ADAL" clId="{802B565F-7E6D-4ACE-B784-C403D9698B16}" dt="2023-11-17T01:26:43.237" v="4213" actId="478"/>
          <ac:spMkLst>
            <pc:docMk/>
            <pc:sldMk cId="3159228095" sldId="544"/>
            <ac:spMk id="194" creationId="{BEC88624-7067-1C65-F632-39BE92A88142}"/>
          </ac:spMkLst>
        </pc:spChg>
        <pc:spChg chg="del mod">
          <ac:chgData name="Bertino Hernandez Cancino" userId="ce868ae7-7fce-4561-8884-386018fddd23" providerId="ADAL" clId="{802B565F-7E6D-4ACE-B784-C403D9698B16}" dt="2023-11-17T01:26:12.902" v="4205" actId="478"/>
          <ac:spMkLst>
            <pc:docMk/>
            <pc:sldMk cId="3159228095" sldId="544"/>
            <ac:spMk id="195" creationId="{C39B4320-7C6F-3287-4FC6-7F6849F9330C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96" creationId="{68A0D3DD-E972-281C-2D1D-585026F763DB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97" creationId="{462E3AA0-9296-5FAC-B4AB-2935E03201C6}"/>
          </ac:spMkLst>
        </pc:spChg>
        <pc:spChg chg="del mod">
          <ac:chgData name="Bertino Hernandez Cancino" userId="ce868ae7-7fce-4561-8884-386018fddd23" providerId="ADAL" clId="{802B565F-7E6D-4ACE-B784-C403D9698B16}" dt="2023-11-17T01:26:18.039" v="4206" actId="478"/>
          <ac:spMkLst>
            <pc:docMk/>
            <pc:sldMk cId="3159228095" sldId="544"/>
            <ac:spMk id="198" creationId="{44B0F43A-8152-35A4-CC43-600E3DF31246}"/>
          </ac:spMkLst>
        </pc:spChg>
        <pc:spChg chg="add mod">
          <ac:chgData name="Bertino Hernandez Cancino" userId="ce868ae7-7fce-4561-8884-386018fddd23" providerId="ADAL" clId="{802B565F-7E6D-4ACE-B784-C403D9698B16}" dt="2023-11-17T02:09:02.675" v="5716" actId="207"/>
          <ac:spMkLst>
            <pc:docMk/>
            <pc:sldMk cId="3159228095" sldId="544"/>
            <ac:spMk id="208" creationId="{181D955C-00FF-F95E-4BC7-E54D3E4D05E2}"/>
          </ac:spMkLst>
        </pc:spChg>
        <pc:spChg chg="add mod">
          <ac:chgData name="Bertino Hernandez Cancino" userId="ce868ae7-7fce-4561-8884-386018fddd23" providerId="ADAL" clId="{802B565F-7E6D-4ACE-B784-C403D9698B16}" dt="2023-11-17T02:09:02.675" v="5716" actId="207"/>
          <ac:spMkLst>
            <pc:docMk/>
            <pc:sldMk cId="3159228095" sldId="544"/>
            <ac:spMk id="211" creationId="{822A7C4E-44AB-E48C-6A25-65EF7329E0DD}"/>
          </ac:spMkLst>
        </pc:spChg>
        <pc:spChg chg="add mod">
          <ac:chgData name="Bertino Hernandez Cancino" userId="ce868ae7-7fce-4561-8884-386018fddd23" providerId="ADAL" clId="{802B565F-7E6D-4ACE-B784-C403D9698B16}" dt="2023-11-23T22:33:40.530" v="16597" actId="2"/>
          <ac:spMkLst>
            <pc:docMk/>
            <pc:sldMk cId="3159228095" sldId="544"/>
            <ac:spMk id="213" creationId="{375D02F8-3C39-9EE3-E2AE-402D31DEC292}"/>
          </ac:spMkLst>
        </pc:spChg>
        <pc:spChg chg="del">
          <ac:chgData name="Bertino Hernandez Cancino" userId="ce868ae7-7fce-4561-8884-386018fddd23" providerId="ADAL" clId="{802B565F-7E6D-4ACE-B784-C403D9698B16}" dt="2023-11-17T01:32:13.583" v="4279" actId="478"/>
          <ac:spMkLst>
            <pc:docMk/>
            <pc:sldMk cId="3159228095" sldId="544"/>
            <ac:spMk id="217" creationId="{A27A1248-5F52-209C-D8AD-70239442F294}"/>
          </ac:spMkLst>
        </pc:spChg>
        <pc:spChg chg="del">
          <ac:chgData name="Bertino Hernandez Cancino" userId="ce868ae7-7fce-4561-8884-386018fddd23" providerId="ADAL" clId="{802B565F-7E6D-4ACE-B784-C403D9698B16}" dt="2023-11-17T01:32:13.583" v="4279" actId="478"/>
          <ac:spMkLst>
            <pc:docMk/>
            <pc:sldMk cId="3159228095" sldId="544"/>
            <ac:spMk id="258" creationId="{501D3002-74BD-42B8-91DA-5BB7B3895EED}"/>
          </ac:spMkLst>
        </pc:spChg>
        <pc:spChg chg="del">
          <ac:chgData name="Bertino Hernandez Cancino" userId="ce868ae7-7fce-4561-8884-386018fddd23" providerId="ADAL" clId="{802B565F-7E6D-4ACE-B784-C403D9698B16}" dt="2023-11-17T01:32:13.583" v="4279" actId="478"/>
          <ac:spMkLst>
            <pc:docMk/>
            <pc:sldMk cId="3159228095" sldId="544"/>
            <ac:spMk id="259" creationId="{D9977A7C-2237-7B28-BE8F-6CADA31BAC3C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69" creationId="{5EE1F9DA-35CF-7ABC-B7BE-B8EB3D864CE1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75" creationId="{CA0A94EA-54B9-AFA8-5B06-BA96B8755E2D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76" creationId="{11867F6E-42D0-A4BE-95FC-632444D0395B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77" creationId="{1F2EE9FE-53A3-02AF-384C-5CF389D7CB93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78" creationId="{BB19F27B-BCD5-2637-59A2-22888F059EB9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79" creationId="{89AE3FB0-8A93-674C-BD2F-651EEF48A403}"/>
          </ac:spMkLst>
        </pc:spChg>
        <pc:spChg chg="del">
          <ac:chgData name="Bertino Hernandez Cancino" userId="ce868ae7-7fce-4561-8884-386018fddd23" providerId="ADAL" clId="{802B565F-7E6D-4ACE-B784-C403D9698B16}" dt="2023-11-17T01:24:05.754" v="4131" actId="478"/>
          <ac:spMkLst>
            <pc:docMk/>
            <pc:sldMk cId="3159228095" sldId="544"/>
            <ac:spMk id="281" creationId="{8460FF1A-209F-83AC-3A9B-D7F0A90EED9C}"/>
          </ac:spMkLst>
        </pc:spChg>
        <pc:spChg chg="add mod">
          <ac:chgData name="Bertino Hernandez Cancino" userId="ce868ae7-7fce-4561-8884-386018fddd23" providerId="ADAL" clId="{802B565F-7E6D-4ACE-B784-C403D9698B16}" dt="2023-11-17T02:09:16.168" v="5718" actId="207"/>
          <ac:spMkLst>
            <pc:docMk/>
            <pc:sldMk cId="3159228095" sldId="544"/>
            <ac:spMk id="318" creationId="{FF3CD1DA-501E-5F68-EA61-C4287E499199}"/>
          </ac:spMkLst>
        </pc:spChg>
        <pc:spChg chg="add mod">
          <ac:chgData name="Bertino Hernandez Cancino" userId="ce868ae7-7fce-4561-8884-386018fddd23" providerId="ADAL" clId="{802B565F-7E6D-4ACE-B784-C403D9698B16}" dt="2023-11-17T02:09:16.168" v="5718" actId="207"/>
          <ac:spMkLst>
            <pc:docMk/>
            <pc:sldMk cId="3159228095" sldId="544"/>
            <ac:spMk id="319" creationId="{D7304484-A5A1-1516-BDFA-7ACC7343D967}"/>
          </ac:spMkLst>
        </pc:spChg>
        <pc:spChg chg="add mod">
          <ac:chgData name="Bertino Hernandez Cancino" userId="ce868ae7-7fce-4561-8884-386018fddd23" providerId="ADAL" clId="{802B565F-7E6D-4ACE-B784-C403D9698B16}" dt="2023-11-17T02:13:56.687" v="5771" actId="403"/>
          <ac:spMkLst>
            <pc:docMk/>
            <pc:sldMk cId="3159228095" sldId="544"/>
            <ac:spMk id="339" creationId="{F5D4AB4F-CDDB-6215-E77F-C4FAA47B041B}"/>
          </ac:spMkLst>
        </pc:spChg>
        <pc:spChg chg="add mod">
          <ac:chgData name="Bertino Hernandez Cancino" userId="ce868ae7-7fce-4561-8884-386018fddd23" providerId="ADAL" clId="{802B565F-7E6D-4ACE-B784-C403D9698B16}" dt="2023-11-17T02:27:31.508" v="6448" actId="1035"/>
          <ac:spMkLst>
            <pc:docMk/>
            <pc:sldMk cId="3159228095" sldId="544"/>
            <ac:spMk id="360" creationId="{D9F9283B-BC8F-3BA5-F6BE-5A45F671DFD9}"/>
          </ac:spMkLst>
        </pc:spChg>
        <pc:spChg chg="add mod">
          <ac:chgData name="Bertino Hernandez Cancino" userId="ce868ae7-7fce-4561-8884-386018fddd23" providerId="ADAL" clId="{802B565F-7E6D-4ACE-B784-C403D9698B16}" dt="2023-11-17T02:27:31.508" v="6448" actId="1035"/>
          <ac:spMkLst>
            <pc:docMk/>
            <pc:sldMk cId="3159228095" sldId="544"/>
            <ac:spMk id="361" creationId="{D58F3FDD-FD28-C966-2469-6C1859237C0F}"/>
          </ac:spMkLst>
        </pc:spChg>
        <pc:spChg chg="add mod">
          <ac:chgData name="Bertino Hernandez Cancino" userId="ce868ae7-7fce-4561-8884-386018fddd23" providerId="ADAL" clId="{802B565F-7E6D-4ACE-B784-C403D9698B16}" dt="2023-11-17T02:27:31.508" v="6448" actId="1035"/>
          <ac:spMkLst>
            <pc:docMk/>
            <pc:sldMk cId="3159228095" sldId="544"/>
            <ac:spMk id="362" creationId="{A44BACA5-CCC1-D4B5-7F84-8C51D9EBBFF1}"/>
          </ac:spMkLst>
        </pc:spChg>
        <pc:spChg chg="add mod">
          <ac:chgData name="Bertino Hernandez Cancino" userId="ce868ae7-7fce-4561-8884-386018fddd23" providerId="ADAL" clId="{802B565F-7E6D-4ACE-B784-C403D9698B16}" dt="2023-11-17T02:45:01.297" v="7179" actId="1035"/>
          <ac:spMkLst>
            <pc:docMk/>
            <pc:sldMk cId="3159228095" sldId="544"/>
            <ac:spMk id="363" creationId="{C8573575-CF1F-F699-1034-6127A7243240}"/>
          </ac:spMkLst>
        </pc:spChg>
        <pc:spChg chg="add mod">
          <ac:chgData name="Bertino Hernandez Cancino" userId="ce868ae7-7fce-4561-8884-386018fddd23" providerId="ADAL" clId="{802B565F-7E6D-4ACE-B784-C403D9698B16}" dt="2023-11-17T02:45:01.297" v="7179" actId="1035"/>
          <ac:spMkLst>
            <pc:docMk/>
            <pc:sldMk cId="3159228095" sldId="544"/>
            <ac:spMk id="364" creationId="{4B177E88-6714-C4C3-3D38-BAEE6E08A92C}"/>
          </ac:spMkLst>
        </pc:spChg>
        <pc:spChg chg="add mod">
          <ac:chgData name="Bertino Hernandez Cancino" userId="ce868ae7-7fce-4561-8884-386018fddd23" providerId="ADAL" clId="{802B565F-7E6D-4ACE-B784-C403D9698B16}" dt="2023-11-17T02:40:35.504" v="7138" actId="1076"/>
          <ac:spMkLst>
            <pc:docMk/>
            <pc:sldMk cId="3159228095" sldId="544"/>
            <ac:spMk id="365" creationId="{EA059594-3980-CF8A-2645-9FEE33C80BD1}"/>
          </ac:spMkLst>
        </pc:spChg>
        <pc:spChg chg="add mod">
          <ac:chgData name="Bertino Hernandez Cancino" userId="ce868ae7-7fce-4561-8884-386018fddd23" providerId="ADAL" clId="{802B565F-7E6D-4ACE-B784-C403D9698B16}" dt="2023-11-23T22:33:46.763" v="16600" actId="2"/>
          <ac:spMkLst>
            <pc:docMk/>
            <pc:sldMk cId="3159228095" sldId="544"/>
            <ac:spMk id="392" creationId="{2C0BFA80-E65C-4E59-9433-78430CA2C25E}"/>
          </ac:spMkLst>
        </pc:spChg>
        <pc:spChg chg="add mod">
          <ac:chgData name="Bertino Hernandez Cancino" userId="ce868ae7-7fce-4561-8884-386018fddd23" providerId="ADAL" clId="{802B565F-7E6D-4ACE-B784-C403D9698B16}" dt="2023-11-23T22:33:48.340" v="16606" actId="2"/>
          <ac:spMkLst>
            <pc:docMk/>
            <pc:sldMk cId="3159228095" sldId="544"/>
            <ac:spMk id="400" creationId="{6964AC81-069C-7FFE-2799-E2241CB16AEF}"/>
          </ac:spMkLst>
        </pc:spChg>
        <pc:spChg chg="add mod">
          <ac:chgData name="Bertino Hernandez Cancino" userId="ce868ae7-7fce-4561-8884-386018fddd23" providerId="ADAL" clId="{802B565F-7E6D-4ACE-B784-C403D9698B16}" dt="2023-11-23T22:33:49.837" v="16611" actId="2"/>
          <ac:spMkLst>
            <pc:docMk/>
            <pc:sldMk cId="3159228095" sldId="544"/>
            <ac:spMk id="406" creationId="{A9EFADA9-6113-75D3-198F-ED449EAA0FF7}"/>
          </ac:spMkLst>
        </pc:spChg>
        <pc:spChg chg="add mod">
          <ac:chgData name="Bertino Hernandez Cancino" userId="ce868ae7-7fce-4561-8884-386018fddd23" providerId="ADAL" clId="{802B565F-7E6D-4ACE-B784-C403D9698B16}" dt="2023-11-17T02:49:08.304" v="7328" actId="1037"/>
          <ac:spMkLst>
            <pc:docMk/>
            <pc:sldMk cId="3159228095" sldId="544"/>
            <ac:spMk id="428" creationId="{33C4D3B6-B8C3-C41B-6B5C-EB3748E94AE3}"/>
          </ac:spMkLst>
        </pc:spChg>
        <pc:spChg chg="add mod">
          <ac:chgData name="Bertino Hernandez Cancino" userId="ce868ae7-7fce-4561-8884-386018fddd23" providerId="ADAL" clId="{802B565F-7E6D-4ACE-B784-C403D9698B16}" dt="2023-11-17T02:49:10.540" v="7329" actId="1037"/>
          <ac:spMkLst>
            <pc:docMk/>
            <pc:sldMk cId="3159228095" sldId="544"/>
            <ac:spMk id="430" creationId="{B22EB38C-D707-80E3-2789-41A31E4617F2}"/>
          </ac:spMkLst>
        </pc:spChg>
        <pc:picChg chg="mod">
          <ac:chgData name="Bertino Hernandez Cancino" userId="ce868ae7-7fce-4561-8884-386018fddd23" providerId="ADAL" clId="{802B565F-7E6D-4ACE-B784-C403D9698B16}" dt="2023-11-17T02:00:56.616" v="5351" actId="14100"/>
          <ac:picMkLst>
            <pc:docMk/>
            <pc:sldMk cId="3159228095" sldId="544"/>
            <ac:picMk id="2" creationId="{41542748-23CE-44A7-109C-79A3B6168732}"/>
          </ac:picMkLst>
        </pc:picChg>
        <pc:cxnChg chg="add del mod">
          <ac:chgData name="Bertino Hernandez Cancino" userId="ce868ae7-7fce-4561-8884-386018fddd23" providerId="ADAL" clId="{802B565F-7E6D-4ACE-B784-C403D9698B16}" dt="2023-11-17T01:24:56.506" v="4142" actId="478"/>
          <ac:cxnSpMkLst>
            <pc:docMk/>
            <pc:sldMk cId="3159228095" sldId="544"/>
            <ac:cxnSpMk id="4" creationId="{19D3A6BC-E790-2E9C-E51F-6845BBF3B933}"/>
          </ac:cxnSpMkLst>
        </pc:cxnChg>
        <pc:cxnChg chg="del mod">
          <ac:chgData name="Bertino Hernandez Cancino" userId="ce868ae7-7fce-4561-8884-386018fddd23" providerId="ADAL" clId="{802B565F-7E6D-4ACE-B784-C403D9698B16}" dt="2023-11-17T01:24:12.992" v="4135" actId="478"/>
          <ac:cxnSpMkLst>
            <pc:docMk/>
            <pc:sldMk cId="3159228095" sldId="544"/>
            <ac:cxnSpMk id="17" creationId="{1E64918A-C5E7-3510-8BAB-FC042B9A8E05}"/>
          </ac:cxnSpMkLst>
        </pc:cxnChg>
        <pc:cxnChg chg="del">
          <ac:chgData name="Bertino Hernandez Cancino" userId="ce868ae7-7fce-4561-8884-386018fddd23" providerId="ADAL" clId="{802B565F-7E6D-4ACE-B784-C403D9698B16}" dt="2023-11-17T01:24:14.250" v="4136" actId="478"/>
          <ac:cxnSpMkLst>
            <pc:docMk/>
            <pc:sldMk cId="3159228095" sldId="544"/>
            <ac:cxnSpMk id="18" creationId="{DA3DC004-6360-180D-BC08-0DEEAB30550D}"/>
          </ac:cxnSpMkLst>
        </pc:cxnChg>
        <pc:cxnChg chg="add del">
          <ac:chgData name="Bertino Hernandez Cancino" userId="ce868ae7-7fce-4561-8884-386018fddd23" providerId="ADAL" clId="{802B565F-7E6D-4ACE-B784-C403D9698B16}" dt="2023-11-17T01:28:56.468" v="4243" actId="478"/>
          <ac:cxnSpMkLst>
            <pc:docMk/>
            <pc:sldMk cId="3159228095" sldId="544"/>
            <ac:cxnSpMk id="19" creationId="{61611B94-FAED-D468-5E23-7C6235147280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20" creationId="{5D3DA185-BC61-46E2-FD67-599B8566B59D}"/>
          </ac:cxnSpMkLst>
        </pc:cxnChg>
        <pc:cxnChg chg="del mod">
          <ac:chgData name="Bertino Hernandez Cancino" userId="ce868ae7-7fce-4561-8884-386018fddd23" providerId="ADAL" clId="{802B565F-7E6D-4ACE-B784-C403D9698B16}" dt="2023-11-17T01:26:49.791" v="4216" actId="478"/>
          <ac:cxnSpMkLst>
            <pc:docMk/>
            <pc:sldMk cId="3159228095" sldId="544"/>
            <ac:cxnSpMk id="30" creationId="{1D4CF3CB-381A-28A1-0E8A-2B7FA7E6E175}"/>
          </ac:cxnSpMkLst>
        </pc:cxnChg>
        <pc:cxnChg chg="del">
          <ac:chgData name="Bertino Hernandez Cancino" userId="ce868ae7-7fce-4561-8884-386018fddd23" providerId="ADAL" clId="{802B565F-7E6D-4ACE-B784-C403D9698B16}" dt="2023-11-17T01:24:12.992" v="4135" actId="478"/>
          <ac:cxnSpMkLst>
            <pc:docMk/>
            <pc:sldMk cId="3159228095" sldId="544"/>
            <ac:cxnSpMk id="31" creationId="{8C46DC96-ED18-DB83-9697-6DE57A61518C}"/>
          </ac:cxnSpMkLst>
        </pc:cxnChg>
        <pc:cxnChg chg="del mod">
          <ac:chgData name="Bertino Hernandez Cancino" userId="ce868ae7-7fce-4561-8884-386018fddd23" providerId="ADAL" clId="{802B565F-7E6D-4ACE-B784-C403D9698B16}" dt="2023-11-17T01:28:00.049" v="4241" actId="478"/>
          <ac:cxnSpMkLst>
            <pc:docMk/>
            <pc:sldMk cId="3159228095" sldId="544"/>
            <ac:cxnSpMk id="96" creationId="{091CB70B-A7E8-486C-54CC-BFF9D1E38833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03" creationId="{FE64E8C2-CF68-C1FE-039A-14BB9AE0A59E}"/>
          </ac:cxnSpMkLst>
        </pc:cxnChg>
        <pc:cxnChg chg="add del mod">
          <ac:chgData name="Bertino Hernandez Cancino" userId="ce868ae7-7fce-4561-8884-386018fddd23" providerId="ADAL" clId="{802B565F-7E6D-4ACE-B784-C403D9698B16}" dt="2023-11-17T01:56:35.098" v="4961" actId="478"/>
          <ac:cxnSpMkLst>
            <pc:docMk/>
            <pc:sldMk cId="3159228095" sldId="544"/>
            <ac:cxnSpMk id="104" creationId="{6741C228-693A-EDC1-8395-CC612C27A16D}"/>
          </ac:cxnSpMkLst>
        </pc:cxnChg>
        <pc:cxnChg chg="add del mod">
          <ac:chgData name="Bertino Hernandez Cancino" userId="ce868ae7-7fce-4561-8884-386018fddd23" providerId="ADAL" clId="{802B565F-7E6D-4ACE-B784-C403D9698B16}" dt="2023-11-17T01:56:35.098" v="4961" actId="478"/>
          <ac:cxnSpMkLst>
            <pc:docMk/>
            <pc:sldMk cId="3159228095" sldId="544"/>
            <ac:cxnSpMk id="105" creationId="{506E7AB1-6E77-A74C-0C48-F08E9332F74F}"/>
          </ac:cxnSpMkLst>
        </pc:cxnChg>
        <pc:cxnChg chg="add del mod">
          <ac:chgData name="Bertino Hernandez Cancino" userId="ce868ae7-7fce-4561-8884-386018fddd23" providerId="ADAL" clId="{802B565F-7E6D-4ACE-B784-C403D9698B16}" dt="2023-11-17T01:56:35.098" v="4961" actId="478"/>
          <ac:cxnSpMkLst>
            <pc:docMk/>
            <pc:sldMk cId="3159228095" sldId="544"/>
            <ac:cxnSpMk id="106" creationId="{F0A4DCE0-935E-4C4E-A551-DD076A2E8A44}"/>
          </ac:cxnSpMkLst>
        </pc:cxnChg>
        <pc:cxnChg chg="add del mod">
          <ac:chgData name="Bertino Hernandez Cancino" userId="ce868ae7-7fce-4561-8884-386018fddd23" providerId="ADAL" clId="{802B565F-7E6D-4ACE-B784-C403D9698B16}" dt="2023-11-17T01:56:35.098" v="4961" actId="478"/>
          <ac:cxnSpMkLst>
            <pc:docMk/>
            <pc:sldMk cId="3159228095" sldId="544"/>
            <ac:cxnSpMk id="107" creationId="{3A768462-0355-418D-B726-295D2C331436}"/>
          </ac:cxnSpMkLst>
        </pc:cxnChg>
        <pc:cxnChg chg="add del mod">
          <ac:chgData name="Bertino Hernandez Cancino" userId="ce868ae7-7fce-4561-8884-386018fddd23" providerId="ADAL" clId="{802B565F-7E6D-4ACE-B784-C403D9698B16}" dt="2023-11-17T02:02:57.917" v="5380" actId="478"/>
          <ac:cxnSpMkLst>
            <pc:docMk/>
            <pc:sldMk cId="3159228095" sldId="544"/>
            <ac:cxnSpMk id="108" creationId="{AB40CD6D-AE73-EBC7-7666-F739E69AA24B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09" creationId="{4913D4EA-E7C8-E07C-A63A-8D28086B6B1A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13" creationId="{3A724145-BD15-F311-B43E-894F3D56E05A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17" creationId="{0B927F72-3CCB-3B10-9C3D-87B07EC8DFBC}"/>
          </ac:cxnSpMkLst>
        </pc:cxnChg>
        <pc:cxnChg chg="add del mod">
          <ac:chgData name="Bertino Hernandez Cancino" userId="ce868ae7-7fce-4561-8884-386018fddd23" providerId="ADAL" clId="{802B565F-7E6D-4ACE-B784-C403D9698B16}" dt="2023-11-17T01:46:32.459" v="4604" actId="478"/>
          <ac:cxnSpMkLst>
            <pc:docMk/>
            <pc:sldMk cId="3159228095" sldId="544"/>
            <ac:cxnSpMk id="118" creationId="{883F9F3F-C112-0F0D-A049-102417E4251B}"/>
          </ac:cxnSpMkLst>
        </pc:cxnChg>
        <pc:cxnChg chg="add mod ord">
          <ac:chgData name="Bertino Hernandez Cancino" userId="ce868ae7-7fce-4561-8884-386018fddd23" providerId="ADAL" clId="{802B565F-7E6D-4ACE-B784-C403D9698B16}" dt="2023-11-17T02:02:53.219" v="5379" actId="1036"/>
          <ac:cxnSpMkLst>
            <pc:docMk/>
            <pc:sldMk cId="3159228095" sldId="544"/>
            <ac:cxnSpMk id="122" creationId="{8F9050FE-0BE1-D021-9EF2-6492065CED34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23" creationId="{2D8CB5F1-1352-4BE6-994E-806B230CC99A}"/>
          </ac:cxnSpMkLst>
        </pc:cxnChg>
        <pc:cxnChg chg="add mod ord">
          <ac:chgData name="Bertino Hernandez Cancino" userId="ce868ae7-7fce-4561-8884-386018fddd23" providerId="ADAL" clId="{802B565F-7E6D-4ACE-B784-C403D9698B16}" dt="2023-11-17T02:02:53.219" v="5379" actId="1036"/>
          <ac:cxnSpMkLst>
            <pc:docMk/>
            <pc:sldMk cId="3159228095" sldId="544"/>
            <ac:cxnSpMk id="124" creationId="{C63E2300-56DC-3FBF-3F66-FB5C329A31DF}"/>
          </ac:cxnSpMkLst>
        </pc:cxnChg>
        <pc:cxnChg chg="add mod ord">
          <ac:chgData name="Bertino Hernandez Cancino" userId="ce868ae7-7fce-4561-8884-386018fddd23" providerId="ADAL" clId="{802B565F-7E6D-4ACE-B784-C403D9698B16}" dt="2023-11-17T02:02:53.219" v="5379" actId="1036"/>
          <ac:cxnSpMkLst>
            <pc:docMk/>
            <pc:sldMk cId="3159228095" sldId="544"/>
            <ac:cxnSpMk id="125" creationId="{DA89B295-9924-F0A4-FA5C-8D7FC2D397B2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30" creationId="{8664D3AE-EAA6-6682-A060-2088F7B0B891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31" creationId="{AB8B35D2-7465-EE84-8375-5710CB6AFD78}"/>
          </ac:cxnSpMkLst>
        </pc:cxnChg>
        <pc:cxnChg chg="del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32" creationId="{DCE3A62A-8240-0A34-938E-83EC82B149AC}"/>
          </ac:cxnSpMkLst>
        </pc:cxnChg>
        <pc:cxnChg chg="del mod">
          <ac:chgData name="Bertino Hernandez Cancino" userId="ce868ae7-7fce-4561-8884-386018fddd23" providerId="ADAL" clId="{802B565F-7E6D-4ACE-B784-C403D9698B16}" dt="2023-11-17T01:24:06.359" v="4132" actId="478"/>
          <ac:cxnSpMkLst>
            <pc:docMk/>
            <pc:sldMk cId="3159228095" sldId="544"/>
            <ac:cxnSpMk id="133" creationId="{75E39934-B797-624A-1AEC-376EC20725AC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34" creationId="{7C44F671-259F-2D46-20E2-76D42E611E88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35" creationId="{8554723F-2FF3-9653-E4CC-624445AAFD07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38" creationId="{45B337E2-5F74-2D81-206C-1334A8EC84BD}"/>
          </ac:cxnSpMkLst>
        </pc:cxnChg>
        <pc:cxnChg chg="del mod">
          <ac:chgData name="Bertino Hernandez Cancino" userId="ce868ae7-7fce-4561-8884-386018fddd23" providerId="ADAL" clId="{802B565F-7E6D-4ACE-B784-C403D9698B16}" dt="2023-11-17T01:26:12.902" v="4205" actId="478"/>
          <ac:cxnSpMkLst>
            <pc:docMk/>
            <pc:sldMk cId="3159228095" sldId="544"/>
            <ac:cxnSpMk id="140" creationId="{7CA7A680-2B7D-BB2A-B8ED-3318BC6A26AF}"/>
          </ac:cxnSpMkLst>
        </pc:cxnChg>
        <pc:cxnChg chg="del mod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41" creationId="{8B714628-2BE2-5E0C-938A-A0F1930D43DC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43" creationId="{9E83F00C-FE00-5BBE-F41F-63391D6C310F}"/>
          </ac:cxnSpMkLst>
        </pc:cxnChg>
        <pc:cxnChg chg="del mod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44" creationId="{055DA543-E069-052A-C579-5BFD3A37AB82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47" creationId="{F27BF76D-5AFB-C7C7-6394-4031F7BD1FA5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49" creationId="{25C90CE3-2B1A-C7F9-8635-778326BC2827}"/>
          </ac:cxnSpMkLst>
        </pc:cxnChg>
        <pc:cxnChg chg="del mod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50" creationId="{9D5DAA1B-8F44-82F1-5733-B71EA13DEE7F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51" creationId="{12469AF0-C298-00BA-1C36-BDBAE33FC7B9}"/>
          </ac:cxnSpMkLst>
        </pc:cxnChg>
        <pc:cxnChg chg="del mod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54" creationId="{168C3E06-0E3D-F5AA-C0BC-088C62B28C0D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55" creationId="{05C8A461-E9E4-D43F-5543-F3EEE70D885B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57" creationId="{5C54AA33-AEE4-ACC2-E16E-CCECDA16064D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59" creationId="{1F1D7911-216E-89C3-7B71-6CC3CDA7892F}"/>
          </ac:cxnSpMkLst>
        </pc:cxnChg>
        <pc:cxnChg chg="del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60" creationId="{4AE675D1-8E5F-550C-470F-0F334191FB7D}"/>
          </ac:cxnSpMkLst>
        </pc:cxnChg>
        <pc:cxnChg chg="del">
          <ac:chgData name="Bertino Hernandez Cancino" userId="ce868ae7-7fce-4561-8884-386018fddd23" providerId="ADAL" clId="{802B565F-7E6D-4ACE-B784-C403D9698B16}" dt="2023-11-17T01:24:05.754" v="4131" actId="478"/>
          <ac:cxnSpMkLst>
            <pc:docMk/>
            <pc:sldMk cId="3159228095" sldId="544"/>
            <ac:cxnSpMk id="161" creationId="{C8136595-A636-80AB-D7E6-0D027EBCF7D8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64" creationId="{6B73116D-796F-ACD5-FF03-D4BD3BF26A32}"/>
          </ac:cxnSpMkLst>
        </pc:cxnChg>
        <pc:cxnChg chg="add del mod">
          <ac:chgData name="Bertino Hernandez Cancino" userId="ce868ae7-7fce-4561-8884-386018fddd23" providerId="ADAL" clId="{802B565F-7E6D-4ACE-B784-C403D9698B16}" dt="2023-11-17T01:55:24.194" v="4891" actId="478"/>
          <ac:cxnSpMkLst>
            <pc:docMk/>
            <pc:sldMk cId="3159228095" sldId="544"/>
            <ac:cxnSpMk id="165" creationId="{26E0496E-2575-8E0B-BBF4-9D5032DF47A6}"/>
          </ac:cxnSpMkLst>
        </pc:cxnChg>
        <pc:cxnChg chg="add del mod">
          <ac:chgData name="Bertino Hernandez Cancino" userId="ce868ae7-7fce-4561-8884-386018fddd23" providerId="ADAL" clId="{802B565F-7E6D-4ACE-B784-C403D9698B16}" dt="2023-11-17T02:08:37.026" v="5710" actId="478"/>
          <ac:cxnSpMkLst>
            <pc:docMk/>
            <pc:sldMk cId="3159228095" sldId="544"/>
            <ac:cxnSpMk id="166" creationId="{EA38481E-69C9-91F0-7DC7-548CD6B3958E}"/>
          </ac:cxnSpMkLst>
        </pc:cxnChg>
        <pc:cxnChg chg="add del mod">
          <ac:chgData name="Bertino Hernandez Cancino" userId="ce868ae7-7fce-4561-8884-386018fddd23" providerId="ADAL" clId="{802B565F-7E6D-4ACE-B784-C403D9698B16}" dt="2023-11-17T02:08:24.367" v="5705" actId="478"/>
          <ac:cxnSpMkLst>
            <pc:docMk/>
            <pc:sldMk cId="3159228095" sldId="544"/>
            <ac:cxnSpMk id="169" creationId="{5D55DE66-1962-7BD2-2C2F-CF4B0747B085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76" creationId="{4FDE3E0C-8CDD-F1FB-B107-83AA397BEEB3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77" creationId="{FD70CC0F-4EB9-69D6-6D38-30E9B4B20F54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78" creationId="{F4A2C277-62DA-B799-40E0-DD63F597E62A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80" creationId="{F35384D4-E763-E85F-824D-DE4F9A4777CC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81" creationId="{D29F1B02-CA08-ADC6-BA8E-3D15B39A7873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83" creationId="{DED65DD9-5FC2-C583-E27B-E7C06331BB7E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88" creationId="{9C774406-F725-B720-9F53-FEC9D3A50613}"/>
          </ac:cxnSpMkLst>
        </pc:cxnChg>
        <pc:cxnChg chg="del mod">
          <ac:chgData name="Bertino Hernandez Cancino" userId="ce868ae7-7fce-4561-8884-386018fddd23" providerId="ADAL" clId="{802B565F-7E6D-4ACE-B784-C403D9698B16}" dt="2023-11-17T01:26:18.039" v="4206" actId="478"/>
          <ac:cxnSpMkLst>
            <pc:docMk/>
            <pc:sldMk cId="3159228095" sldId="544"/>
            <ac:cxnSpMk id="189" creationId="{9A5A6AF1-138C-A028-D793-624CA6C0ABED}"/>
          </ac:cxnSpMkLst>
        </pc:cxnChg>
        <pc:cxnChg chg="del mod">
          <ac:chgData name="Bertino Hernandez Cancino" userId="ce868ae7-7fce-4561-8884-386018fddd23" providerId="ADAL" clId="{802B565F-7E6D-4ACE-B784-C403D9698B16}" dt="2023-11-17T01:26:22.809" v="4207" actId="478"/>
          <ac:cxnSpMkLst>
            <pc:docMk/>
            <pc:sldMk cId="3159228095" sldId="544"/>
            <ac:cxnSpMk id="190" creationId="{FBC98BB6-BA33-B635-0EC8-BD1B7B4DF7FE}"/>
          </ac:cxnSpMkLst>
        </pc:cxnChg>
        <pc:cxnChg chg="del mod">
          <ac:chgData name="Bertino Hernandez Cancino" userId="ce868ae7-7fce-4561-8884-386018fddd23" providerId="ADAL" clId="{802B565F-7E6D-4ACE-B784-C403D9698B16}" dt="2023-11-17T01:26:23.837" v="4208" actId="478"/>
          <ac:cxnSpMkLst>
            <pc:docMk/>
            <pc:sldMk cId="3159228095" sldId="544"/>
            <ac:cxnSpMk id="191" creationId="{0141F3D2-8B50-042F-60A2-19D3400DB0CF}"/>
          </ac:cxnSpMkLst>
        </pc:cxnChg>
        <pc:cxnChg chg="add del mod">
          <ac:chgData name="Bertino Hernandez Cancino" userId="ce868ae7-7fce-4561-8884-386018fddd23" providerId="ADAL" clId="{802B565F-7E6D-4ACE-B784-C403D9698B16}" dt="2023-11-17T02:08:23.375" v="5704" actId="478"/>
          <ac:cxnSpMkLst>
            <pc:docMk/>
            <pc:sldMk cId="3159228095" sldId="544"/>
            <ac:cxnSpMk id="201" creationId="{7212FC5A-8B01-FD0C-47DC-A4B0F0957169}"/>
          </ac:cxnSpMkLst>
        </pc:cxnChg>
        <pc:cxnChg chg="del mod">
          <ac:chgData name="Bertino Hernandez Cancino" userId="ce868ae7-7fce-4561-8884-386018fddd23" providerId="ADAL" clId="{802B565F-7E6D-4ACE-B784-C403D9698B16}" dt="2023-11-17T01:24:09.742" v="4134" actId="478"/>
          <ac:cxnSpMkLst>
            <pc:docMk/>
            <pc:sldMk cId="3159228095" sldId="544"/>
            <ac:cxnSpMk id="202" creationId="{28462D2D-63E9-30C3-4CF0-F98D364EDB17}"/>
          </ac:cxnSpMkLst>
        </pc:cxnChg>
        <pc:cxnChg chg="add mod">
          <ac:chgData name="Bertino Hernandez Cancino" userId="ce868ae7-7fce-4561-8884-386018fddd23" providerId="ADAL" clId="{802B565F-7E6D-4ACE-B784-C403D9698B16}" dt="2023-11-17T02:07:58.373" v="5694" actId="14100"/>
          <ac:cxnSpMkLst>
            <pc:docMk/>
            <pc:sldMk cId="3159228095" sldId="544"/>
            <ac:cxnSpMk id="203" creationId="{3379C928-6487-454F-21E8-29D5A6B24913}"/>
          </ac:cxnSpMkLst>
        </pc:cxnChg>
        <pc:cxnChg chg="del mod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05" creationId="{47C49B49-0058-4632-D41C-845695A3F923}"/>
          </ac:cxnSpMkLst>
        </pc:cxnChg>
        <pc:cxnChg chg="del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09" creationId="{4587D8CF-E2FE-5C66-5E2D-8085FF3984B1}"/>
          </ac:cxnSpMkLst>
        </pc:cxnChg>
        <pc:cxnChg chg="del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10" creationId="{CC02E08A-1ED3-9804-A8B5-9AF6FACF142C}"/>
          </ac:cxnSpMkLst>
        </pc:cxnChg>
        <pc:cxnChg chg="del mod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12" creationId="{40E8904F-694A-991B-AC84-1B2D22F7043B}"/>
          </ac:cxnSpMkLst>
        </pc:cxnChg>
        <pc:cxnChg chg="del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15" creationId="{4FDD9C28-DF7F-87DF-FAE3-88867305CE2E}"/>
          </ac:cxnSpMkLst>
        </pc:cxnChg>
        <pc:cxnChg chg="del">
          <ac:chgData name="Bertino Hernandez Cancino" userId="ce868ae7-7fce-4561-8884-386018fddd23" providerId="ADAL" clId="{802B565F-7E6D-4ACE-B784-C403D9698B16}" dt="2023-11-17T01:24:08.920" v="4133" actId="478"/>
          <ac:cxnSpMkLst>
            <pc:docMk/>
            <pc:sldMk cId="3159228095" sldId="544"/>
            <ac:cxnSpMk id="216" creationId="{1BF0E1AF-CC68-1B9C-7B8B-F594302E0E22}"/>
          </ac:cxnSpMkLst>
        </pc:cxnChg>
        <pc:cxnChg chg="add del mod">
          <ac:chgData name="Bertino Hernandez Cancino" userId="ce868ae7-7fce-4561-8884-386018fddd23" providerId="ADAL" clId="{802B565F-7E6D-4ACE-B784-C403D9698B16}" dt="2023-11-17T02:00:13.023" v="5315" actId="478"/>
          <ac:cxnSpMkLst>
            <pc:docMk/>
            <pc:sldMk cId="3159228095" sldId="544"/>
            <ac:cxnSpMk id="257" creationId="{724149FA-7174-7B58-466A-F2FC3893A110}"/>
          </ac:cxnSpMkLst>
        </pc:cxnChg>
        <pc:cxnChg chg="del mod">
          <ac:chgData name="Bertino Hernandez Cancino" userId="ce868ae7-7fce-4561-8884-386018fddd23" providerId="ADAL" clId="{802B565F-7E6D-4ACE-B784-C403D9698B16}" dt="2023-11-17T01:24:12.992" v="4135" actId="478"/>
          <ac:cxnSpMkLst>
            <pc:docMk/>
            <pc:sldMk cId="3159228095" sldId="544"/>
            <ac:cxnSpMk id="260" creationId="{7999377A-EA6E-28E4-0CB2-05A8159B7811}"/>
          </ac:cxnSpMkLst>
        </pc:cxnChg>
        <pc:cxnChg chg="add del mod">
          <ac:chgData name="Bertino Hernandez Cancino" userId="ce868ae7-7fce-4561-8884-386018fddd23" providerId="ADAL" clId="{802B565F-7E6D-4ACE-B784-C403D9698B16}" dt="2023-11-17T02:00:13.842" v="5316" actId="478"/>
          <ac:cxnSpMkLst>
            <pc:docMk/>
            <pc:sldMk cId="3159228095" sldId="544"/>
            <ac:cxnSpMk id="261" creationId="{6AF8D838-A659-BFF8-2B28-E6608FA0FB2A}"/>
          </ac:cxnSpMkLst>
        </pc:cxnChg>
        <pc:cxnChg chg="add del mod">
          <ac:chgData name="Bertino Hernandez Cancino" userId="ce868ae7-7fce-4561-8884-386018fddd23" providerId="ADAL" clId="{802B565F-7E6D-4ACE-B784-C403D9698B16}" dt="2023-11-17T02:00:15.352" v="5317" actId="478"/>
          <ac:cxnSpMkLst>
            <pc:docMk/>
            <pc:sldMk cId="3159228095" sldId="544"/>
            <ac:cxnSpMk id="262" creationId="{14F16766-2B38-0A29-FECD-FCDEDE434714}"/>
          </ac:cxnSpMkLst>
        </pc:cxnChg>
        <pc:cxnChg chg="add del mod">
          <ac:chgData name="Bertino Hernandez Cancino" userId="ce868ae7-7fce-4561-8884-386018fddd23" providerId="ADAL" clId="{802B565F-7E6D-4ACE-B784-C403D9698B16}" dt="2023-11-17T01:59:04.015" v="5192" actId="478"/>
          <ac:cxnSpMkLst>
            <pc:docMk/>
            <pc:sldMk cId="3159228095" sldId="544"/>
            <ac:cxnSpMk id="263" creationId="{A095F34F-2805-405F-78D3-8DC478060D0F}"/>
          </ac:cxnSpMkLst>
        </pc:cxnChg>
        <pc:cxnChg chg="del mod">
          <ac:chgData name="Bertino Hernandez Cancino" userId="ce868ae7-7fce-4561-8884-386018fddd23" providerId="ADAL" clId="{802B565F-7E6D-4ACE-B784-C403D9698B16}" dt="2023-11-17T01:24:12.992" v="4135" actId="478"/>
          <ac:cxnSpMkLst>
            <pc:docMk/>
            <pc:sldMk cId="3159228095" sldId="544"/>
            <ac:cxnSpMk id="264" creationId="{28612148-4CBC-92DD-A84A-425FCB8589B2}"/>
          </ac:cxnSpMkLst>
        </pc:cxnChg>
        <pc:cxnChg chg="del">
          <ac:chgData name="Bertino Hernandez Cancino" userId="ce868ae7-7fce-4561-8884-386018fddd23" providerId="ADAL" clId="{802B565F-7E6D-4ACE-B784-C403D9698B16}" dt="2023-11-17T01:24:12.992" v="4135" actId="478"/>
          <ac:cxnSpMkLst>
            <pc:docMk/>
            <pc:sldMk cId="3159228095" sldId="544"/>
            <ac:cxnSpMk id="267" creationId="{179FB51A-35E6-6B91-B56B-3C89692987C9}"/>
          </ac:cxnSpMkLst>
        </pc:cxnChg>
        <pc:cxnChg chg="add del mod">
          <ac:chgData name="Bertino Hernandez Cancino" userId="ce868ae7-7fce-4561-8884-386018fddd23" providerId="ADAL" clId="{802B565F-7E6D-4ACE-B784-C403D9698B16}" dt="2023-11-17T02:08:35.432" v="5709" actId="478"/>
          <ac:cxnSpMkLst>
            <pc:docMk/>
            <pc:sldMk cId="3159228095" sldId="544"/>
            <ac:cxnSpMk id="270" creationId="{5160A749-8E09-487A-E46C-7BBD8B0B7E37}"/>
          </ac:cxnSpMkLst>
        </pc:cxnChg>
        <pc:cxnChg chg="add del mod">
          <ac:chgData name="Bertino Hernandez Cancino" userId="ce868ae7-7fce-4561-8884-386018fddd23" providerId="ADAL" clId="{802B565F-7E6D-4ACE-B784-C403D9698B16}" dt="2023-11-17T01:59:59.924" v="5310" actId="478"/>
          <ac:cxnSpMkLst>
            <pc:docMk/>
            <pc:sldMk cId="3159228095" sldId="544"/>
            <ac:cxnSpMk id="272" creationId="{91AD8CFC-22C7-B3B6-9B2C-E2EA0C5147CF}"/>
          </ac:cxnSpMkLst>
        </pc:cxnChg>
        <pc:cxnChg chg="del mod">
          <ac:chgData name="Bertino Hernandez Cancino" userId="ce868ae7-7fce-4561-8884-386018fddd23" providerId="ADAL" clId="{802B565F-7E6D-4ACE-B784-C403D9698B16}" dt="2023-11-17T01:26:48.705" v="4215" actId="478"/>
          <ac:cxnSpMkLst>
            <pc:docMk/>
            <pc:sldMk cId="3159228095" sldId="544"/>
            <ac:cxnSpMk id="282" creationId="{53F7999F-7243-1831-AB25-157222D22009}"/>
          </ac:cxnSpMkLst>
        </pc:cxnChg>
        <pc:cxnChg chg="add del mod">
          <ac:chgData name="Bertino Hernandez Cancino" userId="ce868ae7-7fce-4561-8884-386018fddd23" providerId="ADAL" clId="{802B565F-7E6D-4ACE-B784-C403D9698B16}" dt="2023-11-17T01:59:54.413" v="5308" actId="478"/>
          <ac:cxnSpMkLst>
            <pc:docMk/>
            <pc:sldMk cId="3159228095" sldId="544"/>
            <ac:cxnSpMk id="283" creationId="{33BC4BCE-539B-5446-6E11-49C86A12E443}"/>
          </ac:cxnSpMkLst>
        </pc:cxnChg>
        <pc:cxnChg chg="mod">
          <ac:chgData name="Bertino Hernandez Cancino" userId="ce868ae7-7fce-4561-8884-386018fddd23" providerId="ADAL" clId="{802B565F-7E6D-4ACE-B784-C403D9698B16}" dt="2023-11-17T02:00:52.078" v="5350" actId="1037"/>
          <ac:cxnSpMkLst>
            <pc:docMk/>
            <pc:sldMk cId="3159228095" sldId="544"/>
            <ac:cxnSpMk id="285" creationId="{4FB5080D-DCE4-D270-77BE-F5E7F6E1332A}"/>
          </ac:cxnSpMkLst>
        </pc:cxnChg>
        <pc:cxnChg chg="add mod">
          <ac:chgData name="Bertino Hernandez Cancino" userId="ce868ae7-7fce-4561-8884-386018fddd23" providerId="ADAL" clId="{802B565F-7E6D-4ACE-B784-C403D9698B16}" dt="2023-11-17T02:02:16.755" v="5369" actId="14100"/>
          <ac:cxnSpMkLst>
            <pc:docMk/>
            <pc:sldMk cId="3159228095" sldId="544"/>
            <ac:cxnSpMk id="299" creationId="{FE58146D-1E9C-59F3-8554-D135DDC99E0D}"/>
          </ac:cxnSpMkLst>
        </pc:cxnChg>
        <pc:cxnChg chg="add mod">
          <ac:chgData name="Bertino Hernandez Cancino" userId="ce868ae7-7fce-4561-8884-386018fddd23" providerId="ADAL" clId="{802B565F-7E6D-4ACE-B784-C403D9698B16}" dt="2023-11-17T02:00:52.078" v="5350" actId="1037"/>
          <ac:cxnSpMkLst>
            <pc:docMk/>
            <pc:sldMk cId="3159228095" sldId="544"/>
            <ac:cxnSpMk id="300" creationId="{9CF35296-AF48-DFB2-720D-622059F0E244}"/>
          </ac:cxnSpMkLst>
        </pc:cxnChg>
        <pc:cxnChg chg="add mod">
          <ac:chgData name="Bertino Hernandez Cancino" userId="ce868ae7-7fce-4561-8884-386018fddd23" providerId="ADAL" clId="{802B565F-7E6D-4ACE-B784-C403D9698B16}" dt="2023-11-17T02:00:52.078" v="5350" actId="1037"/>
          <ac:cxnSpMkLst>
            <pc:docMk/>
            <pc:sldMk cId="3159228095" sldId="544"/>
            <ac:cxnSpMk id="301" creationId="{971A1B5D-B461-B2BA-19DD-3889593B22EA}"/>
          </ac:cxnSpMkLst>
        </pc:cxnChg>
        <pc:cxnChg chg="add mod">
          <ac:chgData name="Bertino Hernandez Cancino" userId="ce868ae7-7fce-4561-8884-386018fddd23" providerId="ADAL" clId="{802B565F-7E6D-4ACE-B784-C403D9698B16}" dt="2023-11-17T02:04:13.872" v="5444" actId="14100"/>
          <ac:cxnSpMkLst>
            <pc:docMk/>
            <pc:sldMk cId="3159228095" sldId="544"/>
            <ac:cxnSpMk id="302" creationId="{FC23204B-A10C-9D0A-7379-CD8D0A965789}"/>
          </ac:cxnSpMkLst>
        </pc:cxnChg>
        <pc:cxnChg chg="add mod">
          <ac:chgData name="Bertino Hernandez Cancino" userId="ce868ae7-7fce-4561-8884-386018fddd23" providerId="ADAL" clId="{802B565F-7E6D-4ACE-B784-C403D9698B16}" dt="2023-11-17T02:04:10.898" v="5443" actId="1037"/>
          <ac:cxnSpMkLst>
            <pc:docMk/>
            <pc:sldMk cId="3159228095" sldId="544"/>
            <ac:cxnSpMk id="304" creationId="{2206F18B-E082-D4DB-9744-360E4A68E924}"/>
          </ac:cxnSpMkLst>
        </pc:cxnChg>
        <pc:cxnChg chg="add mod">
          <ac:chgData name="Bertino Hernandez Cancino" userId="ce868ae7-7fce-4561-8884-386018fddd23" providerId="ADAL" clId="{802B565F-7E6D-4ACE-B784-C403D9698B16}" dt="2023-11-17T02:01:34.190" v="5360" actId="1076"/>
          <ac:cxnSpMkLst>
            <pc:docMk/>
            <pc:sldMk cId="3159228095" sldId="544"/>
            <ac:cxnSpMk id="306" creationId="{62BD75A0-F4AA-AA02-9A2F-B84DC3D9FD22}"/>
          </ac:cxnSpMkLst>
        </pc:cxnChg>
        <pc:cxnChg chg="add mod">
          <ac:chgData name="Bertino Hernandez Cancino" userId="ce868ae7-7fce-4561-8884-386018fddd23" providerId="ADAL" clId="{802B565F-7E6D-4ACE-B784-C403D9698B16}" dt="2023-11-17T02:49:37.450" v="7335" actId="1038"/>
          <ac:cxnSpMkLst>
            <pc:docMk/>
            <pc:sldMk cId="3159228095" sldId="544"/>
            <ac:cxnSpMk id="307" creationId="{0C6185FB-BFA8-A6A0-0966-4477C89B1014}"/>
          </ac:cxnSpMkLst>
        </pc:cxnChg>
        <pc:cxnChg chg="add mod">
          <ac:chgData name="Bertino Hernandez Cancino" userId="ce868ae7-7fce-4561-8884-386018fddd23" providerId="ADAL" clId="{802B565F-7E6D-4ACE-B784-C403D9698B16}" dt="2023-11-17T02:02:06.234" v="5368" actId="692"/>
          <ac:cxnSpMkLst>
            <pc:docMk/>
            <pc:sldMk cId="3159228095" sldId="544"/>
            <ac:cxnSpMk id="308" creationId="{15274455-6F57-C926-6D00-067003106AC9}"/>
          </ac:cxnSpMkLst>
        </pc:cxnChg>
        <pc:cxnChg chg="add mod">
          <ac:chgData name="Bertino Hernandez Cancino" userId="ce868ae7-7fce-4561-8884-386018fddd23" providerId="ADAL" clId="{802B565F-7E6D-4ACE-B784-C403D9698B16}" dt="2023-11-17T02:03:26.074" v="5395" actId="692"/>
          <ac:cxnSpMkLst>
            <pc:docMk/>
            <pc:sldMk cId="3159228095" sldId="544"/>
            <ac:cxnSpMk id="314" creationId="{6A55A789-0F06-2BE0-FF8C-822E44206300}"/>
          </ac:cxnSpMkLst>
        </pc:cxnChg>
        <pc:cxnChg chg="add del mod">
          <ac:chgData name="Bertino Hernandez Cancino" userId="ce868ae7-7fce-4561-8884-386018fddd23" providerId="ADAL" clId="{802B565F-7E6D-4ACE-B784-C403D9698B16}" dt="2023-11-17T02:07:40.060" v="5689" actId="478"/>
          <ac:cxnSpMkLst>
            <pc:docMk/>
            <pc:sldMk cId="3159228095" sldId="544"/>
            <ac:cxnSpMk id="321" creationId="{AEC256DC-A7D1-AFE9-3280-D586F2485B02}"/>
          </ac:cxnSpMkLst>
        </pc:cxnChg>
        <pc:cxnChg chg="add mod">
          <ac:chgData name="Bertino Hernandez Cancino" userId="ce868ae7-7fce-4561-8884-386018fddd23" providerId="ADAL" clId="{802B565F-7E6D-4ACE-B784-C403D9698B16}" dt="2023-11-17T02:08:06.968" v="5697" actId="14100"/>
          <ac:cxnSpMkLst>
            <pc:docMk/>
            <pc:sldMk cId="3159228095" sldId="544"/>
            <ac:cxnSpMk id="324" creationId="{9F429BB4-A8C2-4215-6B80-444E95DF65B7}"/>
          </ac:cxnSpMkLst>
        </pc:cxnChg>
        <pc:cxnChg chg="add mod">
          <ac:chgData name="Bertino Hernandez Cancino" userId="ce868ae7-7fce-4561-8884-386018fddd23" providerId="ADAL" clId="{802B565F-7E6D-4ACE-B784-C403D9698B16}" dt="2023-11-17T02:08:14.928" v="5700" actId="14100"/>
          <ac:cxnSpMkLst>
            <pc:docMk/>
            <pc:sldMk cId="3159228095" sldId="544"/>
            <ac:cxnSpMk id="327" creationId="{667502E3-5A5B-51A5-CACA-4F935AA00D82}"/>
          </ac:cxnSpMkLst>
        </pc:cxnChg>
        <pc:cxnChg chg="add mod">
          <ac:chgData name="Bertino Hernandez Cancino" userId="ce868ae7-7fce-4561-8884-386018fddd23" providerId="ADAL" clId="{802B565F-7E6D-4ACE-B784-C403D9698B16}" dt="2023-11-17T02:08:21.928" v="5703" actId="14100"/>
          <ac:cxnSpMkLst>
            <pc:docMk/>
            <pc:sldMk cId="3159228095" sldId="544"/>
            <ac:cxnSpMk id="330" creationId="{AD043553-1A7A-E2E0-76D1-55BB5EAFD6FF}"/>
          </ac:cxnSpMkLst>
        </pc:cxnChg>
        <pc:cxnChg chg="add mod">
          <ac:chgData name="Bertino Hernandez Cancino" userId="ce868ae7-7fce-4561-8884-386018fddd23" providerId="ADAL" clId="{802B565F-7E6D-4ACE-B784-C403D9698B16}" dt="2023-11-17T02:08:32.468" v="5708" actId="14100"/>
          <ac:cxnSpMkLst>
            <pc:docMk/>
            <pc:sldMk cId="3159228095" sldId="544"/>
            <ac:cxnSpMk id="333" creationId="{06147AAE-EA26-1923-9BAF-10D09A3102FF}"/>
          </ac:cxnSpMkLst>
        </pc:cxnChg>
        <pc:cxnChg chg="add mod">
          <ac:chgData name="Bertino Hernandez Cancino" userId="ce868ae7-7fce-4561-8884-386018fddd23" providerId="ADAL" clId="{802B565F-7E6D-4ACE-B784-C403D9698B16}" dt="2023-11-17T02:50:17.656" v="7339" actId="14100"/>
          <ac:cxnSpMkLst>
            <pc:docMk/>
            <pc:sldMk cId="3159228095" sldId="544"/>
            <ac:cxnSpMk id="336" creationId="{2BD60930-89CD-757B-D6C7-BC53E740C6FB}"/>
          </ac:cxnSpMkLst>
        </pc:cxnChg>
        <pc:cxnChg chg="add mod">
          <ac:chgData name="Bertino Hernandez Cancino" userId="ce868ae7-7fce-4561-8884-386018fddd23" providerId="ADAL" clId="{802B565F-7E6D-4ACE-B784-C403D9698B16}" dt="2023-11-17T02:12:52.838" v="5766" actId="14100"/>
          <ac:cxnSpMkLst>
            <pc:docMk/>
            <pc:sldMk cId="3159228095" sldId="544"/>
            <ac:cxnSpMk id="340" creationId="{99E34BCE-7A11-09A4-50D1-FAE5AF14D980}"/>
          </ac:cxnSpMkLst>
        </pc:cxnChg>
        <pc:cxnChg chg="add mod">
          <ac:chgData name="Bertino Hernandez Cancino" userId="ce868ae7-7fce-4561-8884-386018fddd23" providerId="ADAL" clId="{802B565F-7E6D-4ACE-B784-C403D9698B16}" dt="2023-11-17T02:12:52.838" v="5766" actId="14100"/>
          <ac:cxnSpMkLst>
            <pc:docMk/>
            <pc:sldMk cId="3159228095" sldId="544"/>
            <ac:cxnSpMk id="343" creationId="{83DE2DBB-D7F7-C340-E609-3E0F5F4FA732}"/>
          </ac:cxnSpMkLst>
        </pc:cxnChg>
        <pc:cxnChg chg="add mod">
          <ac:chgData name="Bertino Hernandez Cancino" userId="ce868ae7-7fce-4561-8884-386018fddd23" providerId="ADAL" clId="{802B565F-7E6D-4ACE-B784-C403D9698B16}" dt="2023-11-17T02:12:52.838" v="5766" actId="14100"/>
          <ac:cxnSpMkLst>
            <pc:docMk/>
            <pc:sldMk cId="3159228095" sldId="544"/>
            <ac:cxnSpMk id="346" creationId="{A0B55E07-3A14-134C-AE41-0E161377C146}"/>
          </ac:cxnSpMkLst>
        </pc:cxnChg>
        <pc:cxnChg chg="add mod">
          <ac:chgData name="Bertino Hernandez Cancino" userId="ce868ae7-7fce-4561-8884-386018fddd23" providerId="ADAL" clId="{802B565F-7E6D-4ACE-B784-C403D9698B16}" dt="2023-11-17T02:12:52.838" v="5766" actId="14100"/>
          <ac:cxnSpMkLst>
            <pc:docMk/>
            <pc:sldMk cId="3159228095" sldId="544"/>
            <ac:cxnSpMk id="349" creationId="{062DBFE7-2FA3-6BBF-C0FB-F01B66CAF41E}"/>
          </ac:cxnSpMkLst>
        </pc:cxnChg>
        <pc:cxnChg chg="add mod">
          <ac:chgData name="Bertino Hernandez Cancino" userId="ce868ae7-7fce-4561-8884-386018fddd23" providerId="ADAL" clId="{802B565F-7E6D-4ACE-B784-C403D9698B16}" dt="2023-11-17T02:12:52.838" v="5766" actId="14100"/>
          <ac:cxnSpMkLst>
            <pc:docMk/>
            <pc:sldMk cId="3159228095" sldId="544"/>
            <ac:cxnSpMk id="352" creationId="{F5AC1594-FD2A-E74A-6EEF-194D726EB857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66" creationId="{08FAB05B-AA9D-C959-50B3-EC4A7422E176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71" creationId="{98D84029-4E01-BD08-DFA4-056F5D16535B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75" creationId="{74BB9F5C-ECB1-6AF1-8403-E5C86657E6C0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78" creationId="{1268498D-CAD4-CC04-7D56-CD12AA9EAC86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81" creationId="{13186259-E118-7AAF-5FAC-FE22EDFFCE29}"/>
          </ac:cxnSpMkLst>
        </pc:cxnChg>
        <pc:cxnChg chg="add mod">
          <ac:chgData name="Bertino Hernandez Cancino" userId="ce868ae7-7fce-4561-8884-386018fddd23" providerId="ADAL" clId="{802B565F-7E6D-4ACE-B784-C403D9698B16}" dt="2023-11-17T02:50:09.292" v="7338" actId="14100"/>
          <ac:cxnSpMkLst>
            <pc:docMk/>
            <pc:sldMk cId="3159228095" sldId="544"/>
            <ac:cxnSpMk id="384" creationId="{0B4CE7B9-1854-F5A1-0A72-D99D573A817B}"/>
          </ac:cxnSpMkLst>
        </pc:cxnChg>
        <pc:cxnChg chg="add mod">
          <ac:chgData name="Bertino Hernandez Cancino" userId="ce868ae7-7fce-4561-8884-386018fddd23" providerId="ADAL" clId="{802B565F-7E6D-4ACE-B784-C403D9698B16}" dt="2023-11-17T02:36:29.474" v="6869" actId="14100"/>
          <ac:cxnSpMkLst>
            <pc:docMk/>
            <pc:sldMk cId="3159228095" sldId="544"/>
            <ac:cxnSpMk id="397" creationId="{2CC54F68-F0AD-2BB6-18F4-C36D8469D815}"/>
          </ac:cxnSpMkLst>
        </pc:cxnChg>
        <pc:cxnChg chg="add mod">
          <ac:chgData name="Bertino Hernandez Cancino" userId="ce868ae7-7fce-4561-8884-386018fddd23" providerId="ADAL" clId="{802B565F-7E6D-4ACE-B784-C403D9698B16}" dt="2023-11-17T02:36:40.713" v="6872" actId="14100"/>
          <ac:cxnSpMkLst>
            <pc:docMk/>
            <pc:sldMk cId="3159228095" sldId="544"/>
            <ac:cxnSpMk id="401" creationId="{03ED269A-669E-5BF7-014D-E7F10591C659}"/>
          </ac:cxnSpMkLst>
        </pc:cxnChg>
        <pc:cxnChg chg="add mod">
          <ac:chgData name="Bertino Hernandez Cancino" userId="ce868ae7-7fce-4561-8884-386018fddd23" providerId="ADAL" clId="{802B565F-7E6D-4ACE-B784-C403D9698B16}" dt="2023-11-17T02:41:12.275" v="7144" actId="14100"/>
          <ac:cxnSpMkLst>
            <pc:docMk/>
            <pc:sldMk cId="3159228095" sldId="544"/>
            <ac:cxnSpMk id="408" creationId="{7C2A5C45-3523-F1F9-9C98-10F52FD2B109}"/>
          </ac:cxnSpMkLst>
        </pc:cxnChg>
        <pc:cxnChg chg="add mod">
          <ac:chgData name="Bertino Hernandez Cancino" userId="ce868ae7-7fce-4561-8884-386018fddd23" providerId="ADAL" clId="{802B565F-7E6D-4ACE-B784-C403D9698B16}" dt="2023-11-17T02:49:08.304" v="7328" actId="1037"/>
          <ac:cxnSpMkLst>
            <pc:docMk/>
            <pc:sldMk cId="3159228095" sldId="544"/>
            <ac:cxnSpMk id="425" creationId="{60D736CA-1ED1-7EC2-4A14-B79C1B2C36B9}"/>
          </ac:cxnSpMkLst>
        </pc:cxnChg>
        <pc:cxnChg chg="add mod">
          <ac:chgData name="Bertino Hernandez Cancino" userId="ce868ae7-7fce-4561-8884-386018fddd23" providerId="ADAL" clId="{802B565F-7E6D-4ACE-B784-C403D9698B16}" dt="2023-11-17T02:49:17.827" v="7332" actId="14100"/>
          <ac:cxnSpMkLst>
            <pc:docMk/>
            <pc:sldMk cId="3159228095" sldId="544"/>
            <ac:cxnSpMk id="433" creationId="{E738DB67-02AD-38CA-5D46-06A511170B45}"/>
          </ac:cxnSpMkLst>
        </pc:cxnChg>
      </pc:sldChg>
      <pc:sldChg chg="addSp delSp modSp add del mod delAnim modAnim">
        <pc:chgData name="Bertino Hernandez Cancino" userId="ce868ae7-7fce-4561-8884-386018fddd23" providerId="ADAL" clId="{802B565F-7E6D-4ACE-B784-C403D9698B16}" dt="2023-11-16T21:46:49.931" v="3193" actId="47"/>
        <pc:sldMkLst>
          <pc:docMk/>
          <pc:sldMk cId="4088579689" sldId="544"/>
        </pc:sldMkLst>
        <pc:spChg chg="mod">
          <ac:chgData name="Bertino Hernandez Cancino" userId="ce868ae7-7fce-4561-8884-386018fddd23" providerId="ADAL" clId="{802B565F-7E6D-4ACE-B784-C403D9698B16}" dt="2023-11-16T21:45:50.427" v="3184" actId="20577"/>
          <ac:spMkLst>
            <pc:docMk/>
            <pc:sldMk cId="4088579689" sldId="544"/>
            <ac:spMk id="9" creationId="{A813E81E-EC6C-FC4E-62E1-B8A4CAF00947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7" creationId="{0A1F0F77-7A61-3C4A-5228-B5EF8AC901B9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30" creationId="{8D08D25B-4E0F-06A2-8C60-3C9A024E7FB0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050" creationId="{818F7790-FD88-2266-2C6A-45D33650A565}"/>
          </ac:spMkLst>
        </pc:spChg>
        <pc:spChg chg="del">
          <ac:chgData name="Bertino Hernandez Cancino" userId="ce868ae7-7fce-4561-8884-386018fddd23" providerId="ADAL" clId="{802B565F-7E6D-4ACE-B784-C403D9698B16}" dt="2023-11-16T21:42:17.649" v="3163" actId="478"/>
          <ac:spMkLst>
            <pc:docMk/>
            <pc:sldMk cId="4088579689" sldId="544"/>
            <ac:spMk id="2060" creationId="{0572F3F6-3115-21AF-211F-16BD7F791446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068" creationId="{9C2C6098-4A91-4CCB-CA9F-843421606815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071" creationId="{D730A4DB-F99F-33DF-DBFE-45DC58C732FD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075" creationId="{25698DA0-BC2B-E60B-7927-3A43124083F2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076" creationId="{1AFB8815-B583-CF42-649C-E43EAA703939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077" creationId="{81464494-BA00-ABE5-7E63-8C9FE49723B0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113" creationId="{A47F92CC-1C9B-72BE-58BB-FFD4A54BFE3E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114" creationId="{E2E38ECA-2EE3-FD82-08DC-7F8ADFBD35D7}"/>
          </ac:spMkLst>
        </pc:spChg>
        <pc:spChg chg="del">
          <ac:chgData name="Bertino Hernandez Cancino" userId="ce868ae7-7fce-4561-8884-386018fddd23" providerId="ADAL" clId="{802B565F-7E6D-4ACE-B784-C403D9698B16}" dt="2023-11-16T21:42:10.098" v="3158" actId="478"/>
          <ac:spMkLst>
            <pc:docMk/>
            <pc:sldMk cId="4088579689" sldId="544"/>
            <ac:spMk id="2121" creationId="{2006E199-FC72-76DF-8E15-407A8784496F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123" creationId="{F3C6020D-BB69-81C6-FF36-B5D0B84D093A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128" creationId="{67B2155B-8351-8DB5-E1DB-B7B4394767B0}"/>
          </ac:spMkLst>
        </pc:spChg>
        <pc:spChg chg="del">
          <ac:chgData name="Bertino Hernandez Cancino" userId="ce868ae7-7fce-4561-8884-386018fddd23" providerId="ADAL" clId="{802B565F-7E6D-4ACE-B784-C403D9698B16}" dt="2023-11-16T21:42:13.857" v="3160" actId="478"/>
          <ac:spMkLst>
            <pc:docMk/>
            <pc:sldMk cId="4088579689" sldId="544"/>
            <ac:spMk id="2129" creationId="{956BF6DF-06B2-EC42-CFDA-101AAF339AD3}"/>
          </ac:spMkLst>
        </pc:spChg>
        <pc:picChg chg="add del mod">
          <ac:chgData name="Bertino Hernandez Cancino" userId="ce868ae7-7fce-4561-8884-386018fddd23" providerId="ADAL" clId="{802B565F-7E6D-4ACE-B784-C403D9698B16}" dt="2023-11-16T21:44:58.511" v="3168" actId="21"/>
          <ac:picMkLst>
            <pc:docMk/>
            <pc:sldMk cId="4088579689" sldId="544"/>
            <ac:picMk id="6" creationId="{78A5C3FA-0991-8715-5AA1-3E472AA21951}"/>
          </ac:picMkLst>
        </pc:picChg>
        <pc:picChg chg="add del mod">
          <ac:chgData name="Bertino Hernandez Cancino" userId="ce868ae7-7fce-4561-8884-386018fddd23" providerId="ADAL" clId="{802B565F-7E6D-4ACE-B784-C403D9698B16}" dt="2023-11-16T21:45:34.970" v="3174" actId="478"/>
          <ac:picMkLst>
            <pc:docMk/>
            <pc:sldMk cId="4088579689" sldId="544"/>
            <ac:picMk id="10" creationId="{467E8C12-DA31-F200-7782-E5F273B7F6BF}"/>
          </ac:picMkLst>
        </pc:picChg>
        <pc:picChg chg="add mod">
          <ac:chgData name="Bertino Hernandez Cancino" userId="ce868ae7-7fce-4561-8884-386018fddd23" providerId="ADAL" clId="{802B565F-7E6D-4ACE-B784-C403D9698B16}" dt="2023-11-16T21:46:30.294" v="3190" actId="1076"/>
          <ac:picMkLst>
            <pc:docMk/>
            <pc:sldMk cId="4088579689" sldId="544"/>
            <ac:picMk id="11" creationId="{0BEC9AF7-9210-FC3B-664A-1D7BF83C1287}"/>
          </ac:picMkLst>
        </pc:picChg>
        <pc:picChg chg="del">
          <ac:chgData name="Bertino Hernandez Cancino" userId="ce868ae7-7fce-4561-8884-386018fddd23" providerId="ADAL" clId="{802B565F-7E6D-4ACE-B784-C403D9698B16}" dt="2023-11-16T21:42:13.857" v="3160" actId="478"/>
          <ac:picMkLst>
            <pc:docMk/>
            <pc:sldMk cId="4088579689" sldId="544"/>
            <ac:picMk id="26" creationId="{382A0AAC-03DB-5684-C417-A100D0C5EA77}"/>
          </ac:picMkLst>
        </pc:picChg>
        <pc:picChg chg="del">
          <ac:chgData name="Bertino Hernandez Cancino" userId="ce868ae7-7fce-4561-8884-386018fddd23" providerId="ADAL" clId="{802B565F-7E6D-4ACE-B784-C403D9698B16}" dt="2023-11-16T21:42:15.043" v="3161" actId="478"/>
          <ac:picMkLst>
            <pc:docMk/>
            <pc:sldMk cId="4088579689" sldId="544"/>
            <ac:picMk id="29" creationId="{5FB88E90-2B38-9FAD-C579-05CDC2120829}"/>
          </ac:picMkLst>
        </pc:picChg>
        <pc:picChg chg="del">
          <ac:chgData name="Bertino Hernandez Cancino" userId="ce868ae7-7fce-4561-8884-386018fddd23" providerId="ADAL" clId="{802B565F-7E6D-4ACE-B784-C403D9698B16}" dt="2023-11-16T21:42:10.098" v="3158" actId="478"/>
          <ac:picMkLst>
            <pc:docMk/>
            <pc:sldMk cId="4088579689" sldId="544"/>
            <ac:picMk id="31" creationId="{CF593605-256A-AF49-D053-AD4098DFBDB1}"/>
          </ac:picMkLst>
        </pc:picChg>
        <pc:picChg chg="del">
          <ac:chgData name="Bertino Hernandez Cancino" userId="ce868ae7-7fce-4561-8884-386018fddd23" providerId="ADAL" clId="{802B565F-7E6D-4ACE-B784-C403D9698B16}" dt="2023-11-16T21:42:13.857" v="3160" actId="478"/>
          <ac:picMkLst>
            <pc:docMk/>
            <pc:sldMk cId="4088579689" sldId="544"/>
            <ac:picMk id="1026" creationId="{D433EE73-6763-EB4E-8A0B-B205304FFBC0}"/>
          </ac:picMkLst>
        </pc:picChg>
        <pc:picChg chg="del">
          <ac:chgData name="Bertino Hernandez Cancino" userId="ce868ae7-7fce-4561-8884-386018fddd23" providerId="ADAL" clId="{802B565F-7E6D-4ACE-B784-C403D9698B16}" dt="2023-11-16T21:42:13.857" v="3160" actId="478"/>
          <ac:picMkLst>
            <pc:docMk/>
            <pc:sldMk cId="4088579689" sldId="544"/>
            <ac:picMk id="1028" creationId="{298CBD20-92F6-4D87-5D5C-E1E38A07C93D}"/>
          </ac:picMkLst>
        </pc:picChg>
        <pc:picChg chg="del">
          <ac:chgData name="Bertino Hernandez Cancino" userId="ce868ae7-7fce-4561-8884-386018fddd23" providerId="ADAL" clId="{802B565F-7E6D-4ACE-B784-C403D9698B16}" dt="2023-11-16T21:42:15.901" v="3162" actId="478"/>
          <ac:picMkLst>
            <pc:docMk/>
            <pc:sldMk cId="4088579689" sldId="544"/>
            <ac:picMk id="2059" creationId="{F6661E62-5990-958E-F835-677F1A4D8706}"/>
          </ac:picMkLst>
        </pc:picChg>
        <pc:picChg chg="del">
          <ac:chgData name="Bertino Hernandez Cancino" userId="ce868ae7-7fce-4561-8884-386018fddd23" providerId="ADAL" clId="{802B565F-7E6D-4ACE-B784-C403D9698B16}" dt="2023-11-16T21:42:13.857" v="3160" actId="478"/>
          <ac:picMkLst>
            <pc:docMk/>
            <pc:sldMk cId="4088579689" sldId="544"/>
            <ac:picMk id="2070" creationId="{09A3EC13-84DA-1ACB-FF82-88A56F6C5E46}"/>
          </ac:picMkLst>
        </pc:picChg>
        <pc:picChg chg="del">
          <ac:chgData name="Bertino Hernandez Cancino" userId="ce868ae7-7fce-4561-8884-386018fddd23" providerId="ADAL" clId="{802B565F-7E6D-4ACE-B784-C403D9698B16}" dt="2023-11-16T21:42:10.910" v="3159" actId="478"/>
          <ac:picMkLst>
            <pc:docMk/>
            <pc:sldMk cId="4088579689" sldId="544"/>
            <ac:picMk id="2126" creationId="{4FFA5C22-6A40-D25B-D386-3A0208FFED5A}"/>
          </ac:picMkLst>
        </pc:picChg>
        <pc:picChg chg="del">
          <ac:chgData name="Bertino Hernandez Cancino" userId="ce868ae7-7fce-4561-8884-386018fddd23" providerId="ADAL" clId="{802B565F-7E6D-4ACE-B784-C403D9698B16}" dt="2023-11-16T21:42:13.857" v="3160" actId="478"/>
          <ac:picMkLst>
            <pc:docMk/>
            <pc:sldMk cId="4088579689" sldId="544"/>
            <ac:picMk id="2127" creationId="{30E163E1-D574-EE4B-9306-6D82B4569D0D}"/>
          </ac:picMkLst>
        </pc:picChg>
        <pc:cxnChg chg="del">
          <ac:chgData name="Bertino Hernandez Cancino" userId="ce868ae7-7fce-4561-8884-386018fddd23" providerId="ADAL" clId="{802B565F-7E6D-4ACE-B784-C403D9698B16}" dt="2023-11-16T21:42:10.098" v="3158" actId="478"/>
          <ac:cxnSpMkLst>
            <pc:docMk/>
            <pc:sldMk cId="4088579689" sldId="544"/>
            <ac:cxnSpMk id="2078" creationId="{5A7AD9B4-D5E0-997A-CD23-51BD584CEF9C}"/>
          </ac:cxnSpMkLst>
        </pc:cxnChg>
        <pc:cxnChg chg="del">
          <ac:chgData name="Bertino Hernandez Cancino" userId="ce868ae7-7fce-4561-8884-386018fddd23" providerId="ADAL" clId="{802B565F-7E6D-4ACE-B784-C403D9698B16}" dt="2023-11-16T21:42:10.098" v="3158" actId="478"/>
          <ac:cxnSpMkLst>
            <pc:docMk/>
            <pc:sldMk cId="4088579689" sldId="544"/>
            <ac:cxnSpMk id="2079" creationId="{E93653D5-0EEC-83CC-4823-B9667302B112}"/>
          </ac:cxnSpMkLst>
        </pc:cxnChg>
        <pc:cxnChg chg="del">
          <ac:chgData name="Bertino Hernandez Cancino" userId="ce868ae7-7fce-4561-8884-386018fddd23" providerId="ADAL" clId="{802B565F-7E6D-4ACE-B784-C403D9698B16}" dt="2023-11-16T21:42:10.098" v="3158" actId="478"/>
          <ac:cxnSpMkLst>
            <pc:docMk/>
            <pc:sldMk cId="4088579689" sldId="544"/>
            <ac:cxnSpMk id="2112" creationId="{DC519386-0905-44EB-9B1C-2C5631C52DFD}"/>
          </ac:cxnSpMkLst>
        </pc:cxnChg>
      </pc:sldChg>
      <pc:sldChg chg="addSp modSp new del">
        <pc:chgData name="Bertino Hernandez Cancino" userId="ce868ae7-7fce-4561-8884-386018fddd23" providerId="ADAL" clId="{802B565F-7E6D-4ACE-B784-C403D9698B16}" dt="2023-11-16T21:45:18.907" v="3172" actId="47"/>
        <pc:sldMkLst>
          <pc:docMk/>
          <pc:sldMk cId="981055698" sldId="545"/>
        </pc:sldMkLst>
        <pc:picChg chg="add mod">
          <ac:chgData name="Bertino Hernandez Cancino" userId="ce868ae7-7fce-4561-8884-386018fddd23" providerId="ADAL" clId="{802B565F-7E6D-4ACE-B784-C403D9698B16}" dt="2023-11-16T21:45:06.323" v="3171"/>
          <ac:picMkLst>
            <pc:docMk/>
            <pc:sldMk cId="981055698" sldId="545"/>
            <ac:picMk id="4" creationId="{2FD9ABE1-2658-06C0-84A3-CB04D4E84025}"/>
          </ac:picMkLst>
        </pc:picChg>
      </pc:sldChg>
      <pc:sldChg chg="addSp delSp modSp add mod modAnim">
        <pc:chgData name="Bertino Hernandez Cancino" userId="ce868ae7-7fce-4561-8884-386018fddd23" providerId="ADAL" clId="{802B565F-7E6D-4ACE-B784-C403D9698B16}" dt="2023-11-23T21:22:54.328" v="15666" actId="478"/>
        <pc:sldMkLst>
          <pc:docMk/>
          <pc:sldMk cId="3897851198" sldId="545"/>
        </pc:sldMkLst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6" creationId="{8F8ECEBC-C242-37F8-7971-C2E433F5B4C2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" creationId="{48CEB22A-8B54-2505-DF74-EB4CB00B04BF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8" creationId="{E583CE9B-6F22-C9D0-BED9-740A835FD2DA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9" creationId="{3C315752-549D-1C9F-CFE9-60F2A70B580A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10" creationId="{F178594E-2FCE-4A68-4D0E-568E42F1457A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11" creationId="{0FCDC3CB-4847-FFFA-D024-66360CE9AC63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12" creationId="{DF63124C-F2EC-CE1F-C18F-FFEA111C8277}"/>
          </ac:spMkLst>
        </pc:spChg>
        <pc:spChg chg="mod">
          <ac:chgData name="Bertino Hernandez Cancino" userId="ce868ae7-7fce-4561-8884-386018fddd23" providerId="ADAL" clId="{802B565F-7E6D-4ACE-B784-C403D9698B16}" dt="2023-11-21T16:19:38.997" v="8736" actId="313"/>
          <ac:spMkLst>
            <pc:docMk/>
            <pc:sldMk cId="3897851198" sldId="545"/>
            <ac:spMk id="15" creationId="{07C14914-0345-A176-DB13-703A1A4B99E1}"/>
          </ac:spMkLst>
        </pc:spChg>
        <pc:spChg chg="add mod">
          <ac:chgData name="Bertino Hernandez Cancino" userId="ce868ae7-7fce-4561-8884-386018fddd23" providerId="ADAL" clId="{802B565F-7E6D-4ACE-B784-C403D9698B16}" dt="2023-11-17T16:24:15.139" v="8152" actId="1076"/>
          <ac:spMkLst>
            <pc:docMk/>
            <pc:sldMk cId="3897851198" sldId="545"/>
            <ac:spMk id="30" creationId="{86CB68F7-8E7B-14C0-4281-CF8109A29EF7}"/>
          </ac:spMkLst>
        </pc:spChg>
        <pc:spChg chg="add mod">
          <ac:chgData name="Bertino Hernandez Cancino" userId="ce868ae7-7fce-4561-8884-386018fddd23" providerId="ADAL" clId="{802B565F-7E6D-4ACE-B784-C403D9698B16}" dt="2023-11-17T16:24:55.978" v="8175" actId="1076"/>
          <ac:spMkLst>
            <pc:docMk/>
            <pc:sldMk cId="3897851198" sldId="545"/>
            <ac:spMk id="31" creationId="{11810264-00C6-12F4-4C10-2C1DEEA4DD1E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169" creationId="{9DA19E56-7D81-E866-0362-A5EA7AE6F5B9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171" creationId="{9AF60F8A-731F-FD1C-9BE8-37007E2106D2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193" creationId="{732F38E4-1369-A148-D66A-C70DBE3CEDEA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196" creationId="{D78E6654-23FF-F864-E387-5EE727AA2886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197" creationId="{CA1AF1A9-E4AB-E319-F1F9-829BD24F909F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198" creationId="{0B0C94E2-44F6-D225-0F55-FB1B00ED7A41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7200" creationId="{4EE1080E-E223-C67F-A519-D8F3EC747B62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04" creationId="{0F36D942-867D-79F1-B62F-2033F8C2635B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06" creationId="{AC43165E-3E44-E238-5B59-624FF70F3156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08" creationId="{B368047B-94D0-FE1F-6896-613CB0692CE7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0" creationId="{E78ACB02-DCA1-2251-187E-39EB64B7C3F4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1" creationId="{DCB0B2D9-DDFD-4FAC-D5D9-D73DA0CABE70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2" creationId="{42699509-B5BD-1213-4633-0BB096900823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3" creationId="{BD378AFF-6B90-A09C-DFA8-FA9F54A59CD2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5" creationId="{DAB3193B-8CE1-6EF3-A243-9614419925E5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8" creationId="{66C7A05D-EF23-1601-2674-B26E73A5BA51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19" creationId="{315D14CC-D806-9A0E-2094-79AC335F7F3A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7220" creationId="{CB8F02CD-8DE8-D097-0844-4918599AE81B}"/>
          </ac:spMkLst>
        </pc:spChg>
        <pc:spChg chg="del">
          <ac:chgData name="Bertino Hernandez Cancino" userId="ce868ae7-7fce-4561-8884-386018fddd23" providerId="ADAL" clId="{802B565F-7E6D-4ACE-B784-C403D9698B16}" dt="2023-11-17T16:21:18.626" v="8073" actId="478"/>
          <ac:spMkLst>
            <pc:docMk/>
            <pc:sldMk cId="3897851198" sldId="545"/>
            <ac:spMk id="8196" creationId="{BF3E3619-4B8F-45AA-F4E3-E30041E476EC}"/>
          </ac:spMkLst>
        </pc:spChg>
        <pc:spChg chg="del">
          <ac:chgData name="Bertino Hernandez Cancino" userId="ce868ae7-7fce-4561-8884-386018fddd23" providerId="ADAL" clId="{802B565F-7E6D-4ACE-B784-C403D9698B16}" dt="2023-11-17T16:21:18.626" v="8073" actId="478"/>
          <ac:spMkLst>
            <pc:docMk/>
            <pc:sldMk cId="3897851198" sldId="545"/>
            <ac:spMk id="8198" creationId="{3B692F1D-901E-F3E3-0D28-BA79FE55B1DE}"/>
          </ac:spMkLst>
        </pc:spChg>
        <pc:spChg chg="del mod">
          <ac:chgData name="Bertino Hernandez Cancino" userId="ce868ae7-7fce-4561-8884-386018fddd23" providerId="ADAL" clId="{802B565F-7E6D-4ACE-B784-C403D9698B16}" dt="2023-11-17T16:24:43.923" v="8171" actId="21"/>
          <ac:spMkLst>
            <pc:docMk/>
            <pc:sldMk cId="3897851198" sldId="545"/>
            <ac:spMk id="10257" creationId="{0DA06623-5145-184A-CE6E-DE1CDED4B799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10266" creationId="{3C14A71B-1F78-D84E-6CF2-5F65FD7E9922}"/>
          </ac:spMkLst>
        </pc:spChg>
        <pc:spChg chg="del">
          <ac:chgData name="Bertino Hernandez Cancino" userId="ce868ae7-7fce-4561-8884-386018fddd23" providerId="ADAL" clId="{802B565F-7E6D-4ACE-B784-C403D9698B16}" dt="2023-11-17T16:21:12.499" v="8070" actId="478"/>
          <ac:spMkLst>
            <pc:docMk/>
            <pc:sldMk cId="3897851198" sldId="545"/>
            <ac:spMk id="10269" creationId="{DC74CD52-3813-8717-0CAC-1A27C2F9783B}"/>
          </ac:spMkLst>
        </pc:spChg>
        <pc:spChg chg="del">
          <ac:chgData name="Bertino Hernandez Cancino" userId="ce868ae7-7fce-4561-8884-386018fddd23" providerId="ADAL" clId="{802B565F-7E6D-4ACE-B784-C403D9698B16}" dt="2023-11-17T16:21:18.626" v="8073" actId="478"/>
          <ac:spMkLst>
            <pc:docMk/>
            <pc:sldMk cId="3897851198" sldId="545"/>
            <ac:spMk id="10275" creationId="{C643BA50-EFA6-D71E-92BB-BDA38C9D3F7B}"/>
          </ac:spMkLst>
        </pc:spChg>
        <pc:spChg chg="del">
          <ac:chgData name="Bertino Hernandez Cancino" userId="ce868ae7-7fce-4561-8884-386018fddd23" providerId="ADAL" clId="{802B565F-7E6D-4ACE-B784-C403D9698B16}" dt="2023-11-17T16:21:21.409" v="8075" actId="478"/>
          <ac:spMkLst>
            <pc:docMk/>
            <pc:sldMk cId="3897851198" sldId="545"/>
            <ac:spMk id="10279" creationId="{AE4A2D9A-30FB-B798-EF91-8A89D01A0252}"/>
          </ac:spMkLst>
        </pc:spChg>
        <pc:grpChg chg="del mod">
          <ac:chgData name="Bertino Hernandez Cancino" userId="ce868ae7-7fce-4561-8884-386018fddd23" providerId="ADAL" clId="{802B565F-7E6D-4ACE-B784-C403D9698B16}" dt="2023-11-17T16:24:43.923" v="8171" actId="21"/>
          <ac:grpSpMkLst>
            <pc:docMk/>
            <pc:sldMk cId="3897851198" sldId="545"/>
            <ac:grpSpMk id="7180" creationId="{2457DEB8-B941-499F-3BC6-19B3CBC7F985}"/>
          </ac:grpSpMkLst>
        </pc:grpChg>
        <pc:grpChg chg="del mod">
          <ac:chgData name="Bertino Hernandez Cancino" userId="ce868ae7-7fce-4561-8884-386018fddd23" providerId="ADAL" clId="{802B565F-7E6D-4ACE-B784-C403D9698B16}" dt="2023-11-17T16:24:43.923" v="8171" actId="21"/>
          <ac:grpSpMkLst>
            <pc:docMk/>
            <pc:sldMk cId="3897851198" sldId="545"/>
            <ac:grpSpMk id="7190" creationId="{47DB664B-065E-4818-73F3-8BF0FF646A78}"/>
          </ac:grpSpMkLst>
        </pc:grpChg>
        <pc:grpChg chg="del">
          <ac:chgData name="Bertino Hernandez Cancino" userId="ce868ae7-7fce-4561-8884-386018fddd23" providerId="ADAL" clId="{802B565F-7E6D-4ACE-B784-C403D9698B16}" dt="2023-11-17T16:21:18.626" v="8073" actId="478"/>
          <ac:grpSpMkLst>
            <pc:docMk/>
            <pc:sldMk cId="3897851198" sldId="545"/>
            <ac:grpSpMk id="7223" creationId="{F727B6E2-B13C-A39F-87E7-36930D4613CB}"/>
          </ac:grpSpMkLst>
        </pc:grp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4" creationId="{71FD5A22-026F-B227-B80A-4F12970AFC00}"/>
          </ac:picMkLst>
        </pc:picChg>
        <pc:picChg chg="add del mod">
          <ac:chgData name="Bertino Hernandez Cancino" userId="ce868ae7-7fce-4561-8884-386018fddd23" providerId="ADAL" clId="{802B565F-7E6D-4ACE-B784-C403D9698B16}" dt="2023-11-23T21:22:54.328" v="15666" actId="478"/>
          <ac:picMkLst>
            <pc:docMk/>
            <pc:sldMk cId="3897851198" sldId="545"/>
            <ac:picMk id="5" creationId="{83C646F1-AC5F-D858-96AE-3BE1811C2FFD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2" creationId="{CC4E6458-CA94-CF2A-F5AF-5291323DB774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3" creationId="{0F54FC90-E9E0-3314-93B1-ACE9A2E2A0D7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24" creationId="{967DDCCA-DB02-29EA-DF8B-2B2E3C00BA91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5" creationId="{5062B9B0-FD82-83C4-5ACF-855A3C5577E9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6" creationId="{A435D67A-160D-98AB-F507-BED1B70C4124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7" creationId="{85C86614-1451-5F9E-FD79-256A32E8C8D3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28" creationId="{0FE3831B-AE69-222E-C089-CE47E7BA0BB4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29" creationId="{FD2C25A6-BC47-FE6D-2A71-7A36148CED87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1026" creationId="{C250A842-7835-2317-997A-F50188A3B91D}"/>
          </ac:picMkLst>
        </pc:picChg>
        <pc:picChg chg="add del mod">
          <ac:chgData name="Bertino Hernandez Cancino" userId="ce868ae7-7fce-4561-8884-386018fddd23" providerId="ADAL" clId="{802B565F-7E6D-4ACE-B784-C403D9698B16}" dt="2023-11-23T21:22:53.988" v="15665" actId="478"/>
          <ac:picMkLst>
            <pc:docMk/>
            <pc:sldMk cId="3897851198" sldId="545"/>
            <ac:picMk id="7168" creationId="{D075D983-4D87-C5E5-F19F-5012CBFA61C2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172" creationId="{27BD423E-63B3-E586-8FAF-2DCD226D9E5B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179" creationId="{DDB2CF6F-78D3-4AC4-AAA1-9971112E3DFD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182" creationId="{BB64B146-3EDF-0023-E110-B197A5E3F06D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184" creationId="{A6423210-87EC-774A-843E-A2385727AC72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7185" creationId="{08AD7B6D-A683-6005-FDAD-6E781A57D933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186" creationId="{184E3C67-07A7-6271-FFF7-B1C5C2C4A455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7187" creationId="{BFE6AADB-9B6B-A7F5-38B4-3AC363C54498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189" creationId="{B643D499-9370-C790-218B-347A4F4D6F81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7191" creationId="{83697032-CA01-FD5B-2855-F8932557EF0C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7192" creationId="{DABD73FB-7A2B-AB32-E006-3963D7DB28C1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194" creationId="{EE35DEA1-2295-5FE0-1556-F396B9BDE7A2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195" creationId="{0D94D57A-7B02-198F-82CE-0E2691B3A14A}"/>
          </ac:picMkLst>
        </pc:picChg>
        <pc:picChg chg="del">
          <ac:chgData name="Bertino Hernandez Cancino" userId="ce868ae7-7fce-4561-8884-386018fddd23" providerId="ADAL" clId="{802B565F-7E6D-4ACE-B784-C403D9698B16}" dt="2023-11-17T16:21:12.499" v="8070" actId="478"/>
          <ac:picMkLst>
            <pc:docMk/>
            <pc:sldMk cId="3897851198" sldId="545"/>
            <ac:picMk id="7199" creationId="{C0AC6C9F-F6B1-082C-D2D8-D99AE3225946}"/>
          </ac:picMkLst>
        </pc:picChg>
        <pc:picChg chg="mod">
          <ac:chgData name="Bertino Hernandez Cancino" userId="ce868ae7-7fce-4561-8884-386018fddd23" providerId="ADAL" clId="{802B565F-7E6D-4ACE-B784-C403D9698B16}" dt="2023-11-17T16:24:00.456" v="8149" actId="1038"/>
          <ac:picMkLst>
            <pc:docMk/>
            <pc:sldMk cId="3897851198" sldId="545"/>
            <ac:picMk id="7205" creationId="{DBFF8360-52E4-9D0C-118B-BF0897F731B5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07" creationId="{D1737DB8-0477-F4B6-C2D5-049DF8264C8F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16" creationId="{55F703D2-A46D-C120-4BB4-50BEBCCAB01B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22" creationId="{6A07A668-C799-F79C-C8F4-E4D99BB08896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24" creationId="{FA3768B3-C7E9-3466-244B-D1C44DB5416D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25" creationId="{1E312D8E-345A-CE33-13E9-E4DE3899EE64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27" creationId="{56D06FF4-B40D-436A-C2F6-8B5F35C09931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28" creationId="{F21ACAA4-99B0-DDD4-0D9D-134F056E8626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30" creationId="{936EAFFD-80BA-05BE-20BD-8E3E99CEEFD2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7231" creationId="{F0198607-51AB-C939-3469-429824258CCA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8192" creationId="{81E6EA38-C0CC-86DE-7633-7BD0691B8EDF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8193" creationId="{3B0FD5B2-C43A-2C4C-56AA-2AC0F073FC71}"/>
          </ac:picMkLst>
        </pc:picChg>
        <pc:picChg chg="del">
          <ac:chgData name="Bertino Hernandez Cancino" userId="ce868ae7-7fce-4561-8884-386018fddd23" providerId="ADAL" clId="{802B565F-7E6D-4ACE-B784-C403D9698B16}" dt="2023-11-17T16:21:18.626" v="8073" actId="478"/>
          <ac:picMkLst>
            <pc:docMk/>
            <pc:sldMk cId="3897851198" sldId="545"/>
            <ac:picMk id="8199" creationId="{9345C09D-FB30-60B7-2F10-D9390BD901EE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59" creationId="{3FC6F6F7-9F1C-692A-BB6D-6C67F53611EC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0" creationId="{194B394E-0090-54E8-53A4-687209E3B7A7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1" creationId="{98FB6AE6-0AD2-3799-A392-2E05DDFBF62B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2" creationId="{B67295F7-F37F-EA68-11F8-4230A7FBDC50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3" creationId="{70DBD6DC-C6E4-B754-26B4-54B0AAC079CD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4" creationId="{B94795F9-FCF7-293B-94E4-F569A295CC0F}"/>
          </ac:picMkLst>
        </pc:picChg>
        <pc:picChg chg="del mod">
          <ac:chgData name="Bertino Hernandez Cancino" userId="ce868ae7-7fce-4561-8884-386018fddd23" providerId="ADAL" clId="{802B565F-7E6D-4ACE-B784-C403D9698B16}" dt="2023-11-17T16:24:43.923" v="8171" actId="21"/>
          <ac:picMkLst>
            <pc:docMk/>
            <pc:sldMk cId="3897851198" sldId="545"/>
            <ac:picMk id="10265" creationId="{0B7462D5-901C-95CD-7A65-FFF2C3DEC5B1}"/>
          </ac:picMkLst>
        </pc:pic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173" creationId="{80C0B3AC-E636-DCA1-3D86-0D4B85D840D3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174" creationId="{CC03E0F5-C264-0148-4B68-33B4CD2B8F66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175" creationId="{3A9F140C-B058-EA45-5D2D-4FD26074D433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176" creationId="{04C3038E-58FF-38BF-3601-5394734A873F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188" creationId="{9870DAAA-4E77-80BF-4BAD-9160A016FC87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7209" creationId="{F94A312C-F04C-8AD0-26B0-E11F47A837B9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8195" creationId="{0F6A6702-4B27-D69C-AA14-0D15A07D6946}"/>
          </ac:cxnSpMkLst>
        </pc:cxnChg>
        <pc:cxnChg chg="del mod">
          <ac:chgData name="Bertino Hernandez Cancino" userId="ce868ae7-7fce-4561-8884-386018fddd23" providerId="ADAL" clId="{802B565F-7E6D-4ACE-B784-C403D9698B16}" dt="2023-11-17T16:24:43.923" v="8171" actId="21"/>
          <ac:cxnSpMkLst>
            <pc:docMk/>
            <pc:sldMk cId="3897851198" sldId="545"/>
            <ac:cxnSpMk id="8197" creationId="{17B421E1-1ED3-9985-EF1F-B6145A022FA3}"/>
          </ac:cxnSpMkLst>
        </pc:cxnChg>
        <pc:cxnChg chg="del mod">
          <ac:chgData name="Bertino Hernandez Cancino" userId="ce868ae7-7fce-4561-8884-386018fddd23" providerId="ADAL" clId="{802B565F-7E6D-4ACE-B784-C403D9698B16}" dt="2023-11-17T16:21:13.770" v="8071" actId="478"/>
          <ac:cxnSpMkLst>
            <pc:docMk/>
            <pc:sldMk cId="3897851198" sldId="545"/>
            <ac:cxnSpMk id="10268" creationId="{3036B42A-EE8A-B7F1-C8CD-62B0990E9510}"/>
          </ac:cxnSpMkLst>
        </pc:cxnChg>
        <pc:cxnChg chg="del mod">
          <ac:chgData name="Bertino Hernandez Cancino" userId="ce868ae7-7fce-4561-8884-386018fddd23" providerId="ADAL" clId="{802B565F-7E6D-4ACE-B784-C403D9698B16}" dt="2023-11-17T16:21:15.001" v="8072" actId="478"/>
          <ac:cxnSpMkLst>
            <pc:docMk/>
            <pc:sldMk cId="3897851198" sldId="545"/>
            <ac:cxnSpMk id="10273" creationId="{C9F646DC-342F-0898-1A0C-703690B91494}"/>
          </ac:cxnSpMkLst>
        </pc:cxnChg>
        <pc:cxnChg chg="del">
          <ac:chgData name="Bertino Hernandez Cancino" userId="ce868ae7-7fce-4561-8884-386018fddd23" providerId="ADAL" clId="{802B565F-7E6D-4ACE-B784-C403D9698B16}" dt="2023-11-17T16:21:19.366" v="8074" actId="478"/>
          <ac:cxnSpMkLst>
            <pc:docMk/>
            <pc:sldMk cId="3897851198" sldId="545"/>
            <ac:cxnSpMk id="10276" creationId="{ABBF4881-EEDE-3A4E-EA3A-0C320D73C043}"/>
          </ac:cxnSpMkLst>
        </pc:cxnChg>
        <pc:cxnChg chg="del mod">
          <ac:chgData name="Bertino Hernandez Cancino" userId="ce868ae7-7fce-4561-8884-386018fddd23" providerId="ADAL" clId="{802B565F-7E6D-4ACE-B784-C403D9698B16}" dt="2023-11-17T16:21:22.807" v="8076" actId="478"/>
          <ac:cxnSpMkLst>
            <pc:docMk/>
            <pc:sldMk cId="3897851198" sldId="545"/>
            <ac:cxnSpMk id="10280" creationId="{AF44EA98-53E4-FB1D-1F9A-E8A758AED366}"/>
          </ac:cxnSpMkLst>
        </pc:cxnChg>
      </pc:sldChg>
      <pc:sldChg chg="modSp add del mod">
        <pc:chgData name="Bertino Hernandez Cancino" userId="ce868ae7-7fce-4561-8884-386018fddd23" providerId="ADAL" clId="{802B565F-7E6D-4ACE-B784-C403D9698B16}" dt="2023-11-21T21:30:10.284" v="10127" actId="47"/>
        <pc:sldMkLst>
          <pc:docMk/>
          <pc:sldMk cId="2673717612" sldId="546"/>
        </pc:sldMkLst>
        <pc:spChg chg="mod">
          <ac:chgData name="Bertino Hernandez Cancino" userId="ce868ae7-7fce-4561-8884-386018fddd23" providerId="ADAL" clId="{802B565F-7E6D-4ACE-B784-C403D9698B16}" dt="2023-11-21T16:21:41.360" v="8756" actId="20577"/>
          <ac:spMkLst>
            <pc:docMk/>
            <pc:sldMk cId="2673717612" sldId="546"/>
            <ac:spMk id="10" creationId="{067DFCB1-789D-E596-BB9F-F16424733039}"/>
          </ac:spMkLst>
        </pc:spChg>
      </pc:sldChg>
      <pc:sldChg chg="add del">
        <pc:chgData name="Bertino Hernandez Cancino" userId="ce868ae7-7fce-4561-8884-386018fddd23" providerId="ADAL" clId="{802B565F-7E6D-4ACE-B784-C403D9698B16}" dt="2023-11-17T16:42:24.588" v="8277" actId="47"/>
        <pc:sldMkLst>
          <pc:docMk/>
          <pc:sldMk cId="2725805947" sldId="546"/>
        </pc:sldMkLst>
      </pc:sldChg>
      <pc:sldChg chg="addSp delSp modSp add mod">
        <pc:chgData name="Bertino Hernandez Cancino" userId="ce868ae7-7fce-4561-8884-386018fddd23" providerId="ADAL" clId="{802B565F-7E6D-4ACE-B784-C403D9698B16}" dt="2023-11-23T18:31:32.712" v="14161" actId="1076"/>
        <pc:sldMkLst>
          <pc:docMk/>
          <pc:sldMk cId="1235866744" sldId="547"/>
        </pc:sldMkLst>
        <pc:spChg chg="add del mod">
          <ac:chgData name="Bertino Hernandez Cancino" userId="ce868ae7-7fce-4561-8884-386018fddd23" providerId="ADAL" clId="{802B565F-7E6D-4ACE-B784-C403D9698B16}" dt="2023-11-23T18:31:32.712" v="14161" actId="1076"/>
          <ac:spMkLst>
            <pc:docMk/>
            <pc:sldMk cId="1235866744" sldId="547"/>
            <ac:spMk id="10" creationId="{067DFCB1-789D-E596-BB9F-F16424733039}"/>
          </ac:spMkLst>
        </pc:spChg>
        <pc:picChg chg="del">
          <ac:chgData name="Bertino Hernandez Cancino" userId="ce868ae7-7fce-4561-8884-386018fddd23" providerId="ADAL" clId="{802B565F-7E6D-4ACE-B784-C403D9698B16}" dt="2023-11-21T16:22:51.466" v="8768" actId="21"/>
          <ac:picMkLst>
            <pc:docMk/>
            <pc:sldMk cId="1235866744" sldId="547"/>
            <ac:picMk id="2" creationId="{A43FF195-CD5C-5452-671F-011897646904}"/>
          </ac:picMkLst>
        </pc:picChg>
        <pc:picChg chg="del">
          <ac:chgData name="Bertino Hernandez Cancino" userId="ce868ae7-7fce-4561-8884-386018fddd23" providerId="ADAL" clId="{802B565F-7E6D-4ACE-B784-C403D9698B16}" dt="2023-11-21T16:22:51.466" v="8768" actId="21"/>
          <ac:picMkLst>
            <pc:docMk/>
            <pc:sldMk cId="1235866744" sldId="547"/>
            <ac:picMk id="3" creationId="{73C1992E-EDAA-64EF-AA61-59EBCF1CCC7A}"/>
          </ac:picMkLst>
        </pc:picChg>
        <pc:picChg chg="del">
          <ac:chgData name="Bertino Hernandez Cancino" userId="ce868ae7-7fce-4561-8884-386018fddd23" providerId="ADAL" clId="{802B565F-7E6D-4ACE-B784-C403D9698B16}" dt="2023-11-21T16:22:51.466" v="8768" actId="21"/>
          <ac:picMkLst>
            <pc:docMk/>
            <pc:sldMk cId="1235866744" sldId="547"/>
            <ac:picMk id="4" creationId="{E966E88E-D025-C4C4-D830-AF64C9AB3EA4}"/>
          </ac:picMkLst>
        </pc:picChg>
        <pc:picChg chg="add mod">
          <ac:chgData name="Bertino Hernandez Cancino" userId="ce868ae7-7fce-4561-8884-386018fddd23" providerId="ADAL" clId="{802B565F-7E6D-4ACE-B784-C403D9698B16}" dt="2023-11-21T16:22:51.915" v="8769"/>
          <ac:picMkLst>
            <pc:docMk/>
            <pc:sldMk cId="1235866744" sldId="547"/>
            <ac:picMk id="16" creationId="{E310B4A1-B206-87D2-9D40-2A5A56861CF9}"/>
          </ac:picMkLst>
        </pc:picChg>
        <pc:picChg chg="add mod">
          <ac:chgData name="Bertino Hernandez Cancino" userId="ce868ae7-7fce-4561-8884-386018fddd23" providerId="ADAL" clId="{802B565F-7E6D-4ACE-B784-C403D9698B16}" dt="2023-11-21T16:22:51.915" v="8769"/>
          <ac:picMkLst>
            <pc:docMk/>
            <pc:sldMk cId="1235866744" sldId="547"/>
            <ac:picMk id="17" creationId="{AF460C14-FCDC-B497-B980-6248EC24975A}"/>
          </ac:picMkLst>
        </pc:picChg>
        <pc:picChg chg="add mod">
          <ac:chgData name="Bertino Hernandez Cancino" userId="ce868ae7-7fce-4561-8884-386018fddd23" providerId="ADAL" clId="{802B565F-7E6D-4ACE-B784-C403D9698B16}" dt="2023-11-21T16:22:51.915" v="8769"/>
          <ac:picMkLst>
            <pc:docMk/>
            <pc:sldMk cId="1235866744" sldId="547"/>
            <ac:picMk id="18" creationId="{EC8B945B-6B7C-7ECD-EC71-4BF6FE5E46C4}"/>
          </ac:picMkLst>
        </pc:picChg>
        <pc:picChg chg="add mod">
          <ac:chgData name="Bertino Hernandez Cancino" userId="ce868ae7-7fce-4561-8884-386018fddd23" providerId="ADAL" clId="{802B565F-7E6D-4ACE-B784-C403D9698B16}" dt="2023-11-21T16:23:02.333" v="8770" actId="1076"/>
          <ac:picMkLst>
            <pc:docMk/>
            <pc:sldMk cId="1235866744" sldId="547"/>
            <ac:picMk id="1026" creationId="{7262C80B-2FFB-C46F-FD1C-E3F00BC5375A}"/>
          </ac:picMkLst>
        </pc:picChg>
        <pc:picChg chg="del">
          <ac:chgData name="Bertino Hernandez Cancino" userId="ce868ae7-7fce-4561-8884-386018fddd23" providerId="ADAL" clId="{802B565F-7E6D-4ACE-B784-C403D9698B16}" dt="2023-11-21T16:22:42.032" v="8766" actId="478"/>
          <ac:picMkLst>
            <pc:docMk/>
            <pc:sldMk cId="1235866744" sldId="547"/>
            <ac:picMk id="10242" creationId="{DEB3CF31-0EDC-E1FB-A5B7-ACAD79E3AD63}"/>
          </ac:picMkLst>
        </pc:picChg>
      </pc:sldChg>
      <pc:sldChg chg="addSp delSp modSp add mod modAnim">
        <pc:chgData name="Bertino Hernandez Cancino" userId="ce868ae7-7fce-4561-8884-386018fddd23" providerId="ADAL" clId="{802B565F-7E6D-4ACE-B784-C403D9698B16}" dt="2023-11-23T22:35:12.625" v="16652" actId="2"/>
        <pc:sldMkLst>
          <pc:docMk/>
          <pc:sldMk cId="178234301" sldId="548"/>
        </pc:sldMkLst>
        <pc:spChg chg="add mod">
          <ac:chgData name="Bertino Hernandez Cancino" userId="ce868ae7-7fce-4561-8884-386018fddd23" providerId="ADAL" clId="{802B565F-7E6D-4ACE-B784-C403D9698B16}" dt="2023-11-21T21:39:35.143" v="10707" actId="14100"/>
          <ac:spMkLst>
            <pc:docMk/>
            <pc:sldMk cId="178234301" sldId="548"/>
            <ac:spMk id="2" creationId="{9131C8FF-AC36-549E-6004-3FD2426992F3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3" creationId="{F2DDFB61-F8E5-A9C7-58E1-30BC78B0F24A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4" creationId="{2D288E93-21C4-8A0D-3862-9BAFBAD273E3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6" creationId="{F9A1D68C-4701-EDEE-8F2B-BB04BA6FDB8D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7" creationId="{EBB69101-DF75-32EB-ED91-5D3F62FA7C55}"/>
          </ac:spMkLst>
        </pc:spChg>
        <pc:spChg chg="add mod">
          <ac:chgData name="Bertino Hernandez Cancino" userId="ce868ae7-7fce-4561-8884-386018fddd23" providerId="ADAL" clId="{802B565F-7E6D-4ACE-B784-C403D9698B16}" dt="2023-11-23T22:35:09.294" v="16648" actId="2"/>
          <ac:spMkLst>
            <pc:docMk/>
            <pc:sldMk cId="178234301" sldId="548"/>
            <ac:spMk id="10" creationId="{61AAB543-51A2-E6F0-0DCD-21F29DDEE2EF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5" creationId="{B37D1439-420B-DB1A-730C-01BCAAF0A946}"/>
          </ac:spMkLst>
        </pc:spChg>
        <pc:spChg chg="del">
          <ac:chgData name="Bertino Hernandez Cancino" userId="ce868ae7-7fce-4561-8884-386018fddd23" providerId="ADAL" clId="{802B565F-7E6D-4ACE-B784-C403D9698B16}" dt="2023-11-21T16:23:25.728" v="8775" actId="478"/>
          <ac:spMkLst>
            <pc:docMk/>
            <pc:sldMk cId="178234301" sldId="548"/>
            <ac:spMk id="21" creationId="{0EDD1DB6-723A-B55E-FC82-E19AD4957968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22" creationId="{DC2AE140-204F-4048-BF34-4C3AE090269C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23" creationId="{FD73AFD6-56D6-CC0F-E438-9B530E4DCA8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24" creationId="{CDFC528B-ED6F-87DB-E114-1AF727FD5950}"/>
          </ac:spMkLst>
        </pc:spChg>
        <pc:spChg chg="del">
          <ac:chgData name="Bertino Hernandez Cancino" userId="ce868ae7-7fce-4561-8884-386018fddd23" providerId="ADAL" clId="{802B565F-7E6D-4ACE-B784-C403D9698B16}" dt="2023-11-21T16:23:23.360" v="8774" actId="478"/>
          <ac:spMkLst>
            <pc:docMk/>
            <pc:sldMk cId="178234301" sldId="548"/>
            <ac:spMk id="25" creationId="{A8434D4E-7A30-5867-E16C-EE75174B0DCE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26" creationId="{D3F4B342-C6F7-543A-0F49-9B01EEBD723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27" creationId="{07F47901-A911-34CB-516B-776B192A8A7A}"/>
          </ac:spMkLst>
        </pc:spChg>
        <pc:spChg chg="add mod">
          <ac:chgData name="Bertino Hernandez Cancino" userId="ce868ae7-7fce-4561-8884-386018fddd23" providerId="ADAL" clId="{802B565F-7E6D-4ACE-B784-C403D9698B16}" dt="2023-11-23T22:35:10.531" v="16649" actId="2"/>
          <ac:spMkLst>
            <pc:docMk/>
            <pc:sldMk cId="178234301" sldId="548"/>
            <ac:spMk id="28" creationId="{15320B22-75CA-2169-ABA5-ACB15C077C3C}"/>
          </ac:spMkLst>
        </pc:spChg>
        <pc:spChg chg="add del mod">
          <ac:chgData name="Bertino Hernandez Cancino" userId="ce868ae7-7fce-4561-8884-386018fddd23" providerId="ADAL" clId="{802B565F-7E6D-4ACE-B784-C403D9698B16}" dt="2023-11-21T21:01:53.063" v="9707" actId="478"/>
          <ac:spMkLst>
            <pc:docMk/>
            <pc:sldMk cId="178234301" sldId="548"/>
            <ac:spMk id="29" creationId="{BE3EC8FE-0B08-77B8-B7D2-87C46B26D24C}"/>
          </ac:spMkLst>
        </pc:spChg>
        <pc:spChg chg="add del mod">
          <ac:chgData name="Bertino Hernandez Cancino" userId="ce868ae7-7fce-4561-8884-386018fddd23" providerId="ADAL" clId="{802B565F-7E6D-4ACE-B784-C403D9698B16}" dt="2023-11-21T21:01:53.063" v="9707" actId="478"/>
          <ac:spMkLst>
            <pc:docMk/>
            <pc:sldMk cId="178234301" sldId="548"/>
            <ac:spMk id="30" creationId="{D0EF735A-FC8A-4390-C771-AF44BA6ECEA8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31" creationId="{97FABB69-836F-FDFE-02C9-4C613CE10987}"/>
          </ac:spMkLst>
        </pc:spChg>
        <pc:spChg chg="add del mod">
          <ac:chgData name="Bertino Hernandez Cancino" userId="ce868ae7-7fce-4561-8884-386018fddd23" providerId="ADAL" clId="{802B565F-7E6D-4ACE-B784-C403D9698B16}" dt="2023-11-21T16:27:13.083" v="8958" actId="478"/>
          <ac:spMkLst>
            <pc:docMk/>
            <pc:sldMk cId="178234301" sldId="548"/>
            <ac:spMk id="1024" creationId="{DB7CFDDE-5F2F-CA63-C9B5-3A1B214D28E5}"/>
          </ac:spMkLst>
        </pc:spChg>
        <pc:spChg chg="add del mod">
          <ac:chgData name="Bertino Hernandez Cancino" userId="ce868ae7-7fce-4561-8884-386018fddd23" providerId="ADAL" clId="{802B565F-7E6D-4ACE-B784-C403D9698B16}" dt="2023-11-21T16:27:13.083" v="8958" actId="478"/>
          <ac:spMkLst>
            <pc:docMk/>
            <pc:sldMk cId="178234301" sldId="548"/>
            <ac:spMk id="1025" creationId="{8080C90C-95F3-627A-0248-70B685E9C6A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27" creationId="{666CAF2C-F232-C6DA-899F-F3BA12176915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29" creationId="{FD170BCF-E221-CE5D-63FC-CAAE5506CA8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31" creationId="{0B6E2418-963D-4A8A-839F-F0BB00DDBB0B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33" creationId="{E9F36077-217B-5243-B656-9A7135A23F39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34" creationId="{72638266-8A5E-EE9B-CF24-C287D2249150}"/>
          </ac:spMkLst>
        </pc:spChg>
        <pc:spChg chg="add del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35" creationId="{3F634FF5-09D9-981C-74A2-E1834AFF11AA}"/>
          </ac:spMkLst>
        </pc:spChg>
        <pc:spChg chg="add del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36" creationId="{6AEA531A-3AF4-2665-11E6-AA58AFBE55C8}"/>
          </ac:spMkLst>
        </pc:spChg>
        <pc:spChg chg="add del mod">
          <ac:chgData name="Bertino Hernandez Cancino" userId="ce868ae7-7fce-4561-8884-386018fddd23" providerId="ADAL" clId="{802B565F-7E6D-4ACE-B784-C403D9698B16}" dt="2023-11-21T16:31:19.339" v="9104" actId="478"/>
          <ac:spMkLst>
            <pc:docMk/>
            <pc:sldMk cId="178234301" sldId="548"/>
            <ac:spMk id="1037" creationId="{788FE7F3-A87F-80B6-F361-3897B107D99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38" creationId="{595FCD25-063B-5AB0-2DA3-4B762EABCF24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39" creationId="{78851435-3235-9A28-7E5F-87A9DA92001C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0" creationId="{FBF7DC79-7773-E39C-E69A-12D3E1F09C44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1" creationId="{096A0974-BF29-68E4-526A-721599C0EAC6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2" creationId="{FD204A4D-FEBD-9F2C-1B16-8230CF155955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3" creationId="{8EB7D82B-758E-2222-51DA-FD24124D3C72}"/>
          </ac:spMkLst>
        </pc:spChg>
        <pc:spChg chg="add del mod">
          <ac:chgData name="Bertino Hernandez Cancino" userId="ce868ae7-7fce-4561-8884-386018fddd23" providerId="ADAL" clId="{802B565F-7E6D-4ACE-B784-C403D9698B16}" dt="2023-11-21T16:31:55.395" v="9113" actId="478"/>
          <ac:spMkLst>
            <pc:docMk/>
            <pc:sldMk cId="178234301" sldId="548"/>
            <ac:spMk id="1044" creationId="{087A6B51-43E5-FC64-34DB-61EEDCFA269E}"/>
          </ac:spMkLst>
        </pc:spChg>
        <pc:spChg chg="add del mod">
          <ac:chgData name="Bertino Hernandez Cancino" userId="ce868ae7-7fce-4561-8884-386018fddd23" providerId="ADAL" clId="{802B565F-7E6D-4ACE-B784-C403D9698B16}" dt="2023-11-21T16:32:02.457" v="9115" actId="478"/>
          <ac:spMkLst>
            <pc:docMk/>
            <pc:sldMk cId="178234301" sldId="548"/>
            <ac:spMk id="1045" creationId="{26611454-6E96-D928-77E1-BE288153A9A5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6" creationId="{DADBE10B-6B60-1D34-8769-8A0D7DACA4FA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7" creationId="{D3BB8FE5-3790-1EFD-7AF2-0D398F5BAF6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8" creationId="{33081939-E47F-DBFA-AA7D-55A84F81B2E9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49" creationId="{5A760B74-28E3-6A54-5FD2-B5CB349D2BA3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50" creationId="{FA520A6D-C225-F083-D7DC-1AC77C12D84C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51" creationId="{B6662090-27CA-1CC9-4F5E-AB1FBC2324B1}"/>
          </ac:spMkLst>
        </pc:spChg>
        <pc:spChg chg="add del mod">
          <ac:chgData name="Bertino Hernandez Cancino" userId="ce868ae7-7fce-4561-8884-386018fddd23" providerId="ADAL" clId="{802B565F-7E6D-4ACE-B784-C403D9698B16}" dt="2023-11-21T16:33:12.627" v="9149" actId="478"/>
          <ac:spMkLst>
            <pc:docMk/>
            <pc:sldMk cId="178234301" sldId="548"/>
            <ac:spMk id="1052" creationId="{6A96CF6B-1A66-F899-94D7-E3772E2F2B99}"/>
          </ac:spMkLst>
        </pc:spChg>
        <pc:spChg chg="add del mod">
          <ac:chgData name="Bertino Hernandez Cancino" userId="ce868ae7-7fce-4561-8884-386018fddd23" providerId="ADAL" clId="{802B565F-7E6D-4ACE-B784-C403D9698B16}" dt="2023-11-21T16:33:11.417" v="9148" actId="478"/>
          <ac:spMkLst>
            <pc:docMk/>
            <pc:sldMk cId="178234301" sldId="548"/>
            <ac:spMk id="1053" creationId="{F3BF1708-FB7B-778D-65F2-6D7838ED780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54" creationId="{9E3DE928-3CF8-BE7A-C495-1F6DB4491A54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55" creationId="{F6CBB867-13E4-9B71-36DD-24D41A6CA03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56" creationId="{4CAF0F51-3DD6-DC6B-9D62-1C583E6FD332}"/>
          </ac:spMkLst>
        </pc:spChg>
        <pc:spChg chg="add del mod">
          <ac:chgData name="Bertino Hernandez Cancino" userId="ce868ae7-7fce-4561-8884-386018fddd23" providerId="ADAL" clId="{802B565F-7E6D-4ACE-B784-C403D9698B16}" dt="2023-11-21T16:33:41.600" v="9156" actId="478"/>
          <ac:spMkLst>
            <pc:docMk/>
            <pc:sldMk cId="178234301" sldId="548"/>
            <ac:spMk id="1057" creationId="{38585B93-7F05-90DB-9363-5566811DE85C}"/>
          </ac:spMkLst>
        </pc:spChg>
        <pc:spChg chg="add del mod">
          <ac:chgData name="Bertino Hernandez Cancino" userId="ce868ae7-7fce-4561-8884-386018fddd23" providerId="ADAL" clId="{802B565F-7E6D-4ACE-B784-C403D9698B16}" dt="2023-11-21T16:33:43.970" v="9157" actId="478"/>
          <ac:spMkLst>
            <pc:docMk/>
            <pc:sldMk cId="178234301" sldId="548"/>
            <ac:spMk id="1058" creationId="{65784AF9-A6D7-23B2-94C9-1D8698D62621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59" creationId="{0F9F08E1-C366-AD35-7239-5BACB6A8710A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0" creationId="{8489EA0B-0DC7-7E90-CF25-43D3CBD839FE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1" creationId="{8D314D71-6A23-6894-AFC5-CBD6E310C39D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2" creationId="{3AC1A3B7-1ADE-BF93-3DB5-2F6EFE94DD34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3" creationId="{05778DDE-35EC-B656-B1AA-D47A5D9C0152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4" creationId="{361177F1-6556-4368-8351-5CA84C15694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65" creationId="{31FA83A6-BAAD-1FEE-F105-2AEB4A6A8DA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66" creationId="{AD46BCDA-6F76-9011-1768-EE47544FF7F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67" creationId="{AE5ECC49-5D16-3B39-4B75-7FE598F11933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8" creationId="{ADDE5B04-349F-7B6A-FBCF-D111C5E18551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69" creationId="{3107F53C-EDC4-6B85-7872-CF1A6844DCB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0" creationId="{57E0C71A-8F3E-5B68-D742-71D567BD77F6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1" creationId="{181C26E8-7F61-05D7-9CCA-96D6F33FAD2F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2" creationId="{35B2AAA9-E7F9-687F-35B6-1F33A0B4425C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3" creationId="{C9D3D841-AB65-EA5E-47A7-511D4364EB05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74" creationId="{B0034B3D-F00A-7713-FC99-6C4B21585CAE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75" creationId="{0DE361F5-79D8-6D73-4C8C-22AB7D8E4F85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76" creationId="{7BA66500-1C9B-C595-4AB6-5A13A7BAD575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7" creationId="{9CF595E3-A0A9-211D-68A4-16D5286450C9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8" creationId="{11B4F630-E0F7-43A5-AFB2-F6A43EE7CB2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79" creationId="{7A50A3DD-C8EE-4AF2-8478-BBB683C6644C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0" creationId="{52C37D52-1B78-73CA-B740-AD35F6850435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1" creationId="{0F271E8C-20F2-19AB-0FA1-40CDDAF3F06E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2" creationId="{6143B220-6269-D593-53CA-AC8A7B0C157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83" creationId="{CE242BC8-8D17-9706-5939-76779CB3F96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84" creationId="{6484483D-B0CA-F512-FA9F-233063AFD74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85" creationId="{F7E5EC2C-00CF-2FD7-266C-ABF662EB123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6" creationId="{D3149EEF-2EE2-3C1B-4902-88A2DE98570E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7" creationId="{F82A29A5-1646-AA4D-FD45-39F1176879B6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8" creationId="{E37A49A5-A277-AB27-413E-31C0C415BA06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89" creationId="{A6226CBF-335B-0D40-749D-AA42761924DD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0" creationId="{0A90551D-BD0B-F6BF-7E67-EBA2EC26ABE3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1" creationId="{1810B742-8836-06FF-F6D5-8009A502D3D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92" creationId="{622F5142-6FF9-530B-587E-5F3CC7C6DE3B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93" creationId="{7C1DE010-9F6B-BB15-F24D-37E1B96CAC1A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094" creationId="{AB62DD21-35B9-1A6C-8E27-640AFFCB30DA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5" creationId="{E691F69E-A1AD-B465-E991-B1AA72409E37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6" creationId="{42C2D89B-FBEA-2DDE-85AF-E134A5A1767E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7" creationId="{B06B558B-3B4A-3F7C-DF2C-75A8CC64DA87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8" creationId="{2C85754A-3930-C706-27CD-830C74A109B9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099" creationId="{AA03E1ED-DD04-E868-C445-1AE621E2E220}"/>
          </ac:spMkLst>
        </pc:spChg>
        <pc:spChg chg="add del mod">
          <ac:chgData name="Bertino Hernandez Cancino" userId="ce868ae7-7fce-4561-8884-386018fddd23" providerId="ADAL" clId="{802B565F-7E6D-4ACE-B784-C403D9698B16}" dt="2023-11-21T20:59:12.036" v="9565" actId="478"/>
          <ac:spMkLst>
            <pc:docMk/>
            <pc:sldMk cId="178234301" sldId="548"/>
            <ac:spMk id="1100" creationId="{826CF609-B7D9-5279-EF6A-1C02E91E2903}"/>
          </ac:spMkLst>
        </pc:spChg>
        <pc:spChg chg="add mod">
          <ac:chgData name="Bertino Hernandez Cancino" userId="ce868ae7-7fce-4561-8884-386018fddd23" providerId="ADAL" clId="{802B565F-7E6D-4ACE-B784-C403D9698B16}" dt="2023-11-21T21:39:35.143" v="10707" actId="14100"/>
          <ac:spMkLst>
            <pc:docMk/>
            <pc:sldMk cId="178234301" sldId="548"/>
            <ac:spMk id="1101" creationId="{9AC749DE-2A64-490D-7303-EEA7E576DEE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2" creationId="{39B6AB24-0B64-AA89-3A38-FFE6931E4A4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3" creationId="{B86066E3-2832-08B7-7179-404C29A2203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4" creationId="{CB61A84D-8A3A-2B62-5990-C4D83BF8315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5" creationId="{CEA92229-D2C9-59AF-FD8E-7ABBAF5B1F7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6" creationId="{7939B90E-263B-06A7-683C-BF091C69123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07" creationId="{D079ED26-3CAF-7514-BC9B-BA5776B33B44}"/>
          </ac:spMkLst>
        </pc:spChg>
        <pc:spChg chg="add mod">
          <ac:chgData name="Bertino Hernandez Cancino" userId="ce868ae7-7fce-4561-8884-386018fddd23" providerId="ADAL" clId="{802B565F-7E6D-4ACE-B784-C403D9698B16}" dt="2023-11-21T21:38:54.535" v="10706" actId="14100"/>
          <ac:spMkLst>
            <pc:docMk/>
            <pc:sldMk cId="178234301" sldId="548"/>
            <ac:spMk id="1108" creationId="{7DD9F59E-2A15-1F61-5E1C-5AB6C21B23CE}"/>
          </ac:spMkLst>
        </pc:spChg>
        <pc:spChg chg="add mod">
          <ac:chgData name="Bertino Hernandez Cancino" userId="ce868ae7-7fce-4561-8884-386018fddd23" providerId="ADAL" clId="{802B565F-7E6D-4ACE-B784-C403D9698B16}" dt="2023-11-21T21:47:50.864" v="10819" actId="20577"/>
          <ac:spMkLst>
            <pc:docMk/>
            <pc:sldMk cId="178234301" sldId="548"/>
            <ac:spMk id="1109" creationId="{689851A1-3A52-AA88-CEC0-BD2D0EF0F477}"/>
          </ac:spMkLst>
        </pc:spChg>
        <pc:spChg chg="add del mod">
          <ac:chgData name="Bertino Hernandez Cancino" userId="ce868ae7-7fce-4561-8884-386018fddd23" providerId="ADAL" clId="{802B565F-7E6D-4ACE-B784-C403D9698B16}" dt="2023-11-21T20:59:58.681" v="9645" actId="478"/>
          <ac:spMkLst>
            <pc:docMk/>
            <pc:sldMk cId="178234301" sldId="548"/>
            <ac:spMk id="1110" creationId="{F4FBC8EF-8F0E-0BBE-D5C3-A70BE10A9772}"/>
          </ac:spMkLst>
        </pc:spChg>
        <pc:spChg chg="add del mod">
          <ac:chgData name="Bertino Hernandez Cancino" userId="ce868ae7-7fce-4561-8884-386018fddd23" providerId="ADAL" clId="{802B565F-7E6D-4ACE-B784-C403D9698B16}" dt="2023-11-21T20:59:58.681" v="9645" actId="478"/>
          <ac:spMkLst>
            <pc:docMk/>
            <pc:sldMk cId="178234301" sldId="548"/>
            <ac:spMk id="1111" creationId="{B63C7BF5-DCC8-8FE4-8869-98BBF4CB370D}"/>
          </ac:spMkLst>
        </pc:spChg>
        <pc:spChg chg="add del mod">
          <ac:chgData name="Bertino Hernandez Cancino" userId="ce868ae7-7fce-4561-8884-386018fddd23" providerId="ADAL" clId="{802B565F-7E6D-4ACE-B784-C403D9698B16}" dt="2023-11-21T21:35:29.222" v="10630" actId="478"/>
          <ac:spMkLst>
            <pc:docMk/>
            <pc:sldMk cId="178234301" sldId="548"/>
            <ac:spMk id="1112" creationId="{1CAEB88D-0402-D4EC-7342-3A024FF0088B}"/>
          </ac:spMkLst>
        </pc:spChg>
        <pc:spChg chg="add del mod">
          <ac:chgData name="Bertino Hernandez Cancino" userId="ce868ae7-7fce-4561-8884-386018fddd23" providerId="ADAL" clId="{802B565F-7E6D-4ACE-B784-C403D9698B16}" dt="2023-11-21T21:01:53.063" v="9707" actId="478"/>
          <ac:spMkLst>
            <pc:docMk/>
            <pc:sldMk cId="178234301" sldId="548"/>
            <ac:spMk id="1117" creationId="{C417AEE5-A1EC-66F8-9B59-24E582C9E1C5}"/>
          </ac:spMkLst>
        </pc:spChg>
        <pc:spChg chg="add del mod">
          <ac:chgData name="Bertino Hernandez Cancino" userId="ce868ae7-7fce-4561-8884-386018fddd23" providerId="ADAL" clId="{802B565F-7E6D-4ACE-B784-C403D9698B16}" dt="2023-11-21T21:01:53.063" v="9707" actId="478"/>
          <ac:spMkLst>
            <pc:docMk/>
            <pc:sldMk cId="178234301" sldId="548"/>
            <ac:spMk id="1118" creationId="{C8C106A1-1414-0E86-50A5-D7C04EDED65A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19" creationId="{0C847913-D431-74E3-CCA7-5E068E8F854C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0" creationId="{1D32E7CC-E0D0-5BB9-E4F8-988F06CDDE03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1" creationId="{422EF785-56CB-E8A5-DFF8-903D83821B94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2" creationId="{E31741F4-2DD7-34C2-D5BA-5BD12CF79CA5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3" creationId="{5F4AA16E-05AE-65FA-994A-8F07C15489AA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4" creationId="{D01353E0-0236-274D-7AF4-67758A21703F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5" creationId="{ECFE2959-E238-AA5E-4F46-A9EB54B79B8C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6" creationId="{C4471A5B-C4B2-640E-96A2-7942F5936DA3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7" creationId="{5E1E97D7-0909-DB85-DC24-C6790F9197F8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8" creationId="{F335975A-5289-7F29-2949-B5B42F391383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29" creationId="{102E8A3A-877D-604A-8AB5-E0FEA7A0BBF6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0" creationId="{43AADCF4-61CC-4740-97C0-27F0EFAEEDD9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1" creationId="{01B0BE17-C8D3-FFA1-EA55-4E80559372F3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2" creationId="{E1E6B83B-BCA7-E4EA-2F32-4731B8F185BA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3" creationId="{7593F34C-98A4-5583-1D36-9511B3AD5A51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4" creationId="{96814BFC-107A-BAAF-628C-6F514EC4892F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5" creationId="{1AF175F2-337A-64F6-8056-683AE1000295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6" creationId="{85797494-367C-C2B1-32B3-437383EF80E4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7" creationId="{68E60415-E550-88F0-6428-BF28D7672112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8" creationId="{33168EA8-95B3-95FA-CAF4-A619D9D33053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39" creationId="{49E8AB13-9CE5-C6CF-DD70-4D969A52F03C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40" creationId="{3AA8EA20-5B8D-09B4-A517-00B552BB1222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41" creationId="{5329DC2C-E533-574E-2907-CB8B39C581FA}"/>
          </ac:spMkLst>
        </pc:spChg>
        <pc:spChg chg="add del mod">
          <ac:chgData name="Bertino Hernandez Cancino" userId="ce868ae7-7fce-4561-8884-386018fddd23" providerId="ADAL" clId="{802B565F-7E6D-4ACE-B784-C403D9698B16}" dt="2023-11-21T21:00:27.960" v="9648" actId="478"/>
          <ac:spMkLst>
            <pc:docMk/>
            <pc:sldMk cId="178234301" sldId="548"/>
            <ac:spMk id="1142" creationId="{822DC140-B3AA-762D-9A05-095847A2ED95}"/>
          </ac:spMkLst>
        </pc:spChg>
        <pc:spChg chg="add mod">
          <ac:chgData name="Bertino Hernandez Cancino" userId="ce868ae7-7fce-4561-8884-386018fddd23" providerId="ADAL" clId="{802B565F-7E6D-4ACE-B784-C403D9698B16}" dt="2023-11-23T22:35:11.015" v="16650" actId="2"/>
          <ac:spMkLst>
            <pc:docMk/>
            <pc:sldMk cId="178234301" sldId="548"/>
            <ac:spMk id="1143" creationId="{1392D8A4-9A53-5C9D-9E45-CCDACE0A15A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44" creationId="{0404A78B-EE9A-5762-CE99-D36D5D8989E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45" creationId="{9A8044B4-B4F6-37EE-F9FD-1C825389427E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46" creationId="{FF63CB23-0C4D-3C76-696D-8310471EFAC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47" creationId="{42051234-8C6B-49C0-AAFD-BCEE687FD02E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48" creationId="{F2D83D49-6577-95E1-FDA3-6467BE4C34DE}"/>
          </ac:spMkLst>
        </pc:spChg>
        <pc:spChg chg="add del mod">
          <ac:chgData name="Bertino Hernandez Cancino" userId="ce868ae7-7fce-4561-8884-386018fddd23" providerId="ADAL" clId="{802B565F-7E6D-4ACE-B784-C403D9698B16}" dt="2023-11-21T21:02:57.957" v="9727" actId="478"/>
          <ac:spMkLst>
            <pc:docMk/>
            <pc:sldMk cId="178234301" sldId="548"/>
            <ac:spMk id="1149" creationId="{200DEA02-9B33-6CAD-8AD1-432162872A73}"/>
          </ac:spMkLst>
        </pc:spChg>
        <pc:spChg chg="add mod">
          <ac:chgData name="Bertino Hernandez Cancino" userId="ce868ae7-7fce-4561-8884-386018fddd23" providerId="ADAL" clId="{802B565F-7E6D-4ACE-B784-C403D9698B16}" dt="2023-11-21T21:49:05.727" v="10833" actId="20577"/>
          <ac:spMkLst>
            <pc:docMk/>
            <pc:sldMk cId="178234301" sldId="548"/>
            <ac:spMk id="1150" creationId="{DF8C67C8-81EC-E27E-5803-BF79D814394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1" creationId="{5304346C-CFC2-A1C9-9BAF-6B8AB029892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2" creationId="{B9D1CEFD-ED0D-045B-782E-2EF75E7DF4F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3" creationId="{DD8B5DBF-805C-DBD2-5C36-067BAB9C07A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4" creationId="{888ACB04-D282-DCE4-B684-23B46F0930AA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5" creationId="{9A155C54-41E7-321F-55F6-90C133DEBDD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6" creationId="{7E0D64ED-ACBF-EC7B-8D1D-CB2A372B6C6F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7" creationId="{82170E25-9143-B406-4C51-395A2630861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8" creationId="{038278D3-2447-3F6A-F073-50D9FEFD8CAF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59" creationId="{B4268730-9F7A-F781-C78A-E9A1127291E8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0" creationId="{7C7FE6F0-EA56-5FDB-1B7C-D5EBABFFB9E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1" creationId="{EBBDD13E-7E3D-A4CB-F541-6B284630BBF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2" creationId="{6B99A9CC-C2B2-8CFA-9F12-C321F847A85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3" creationId="{45EC079B-2227-9F07-355B-5CA02047864A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4" creationId="{8106D811-2F09-B3C0-13A5-BED519F29E7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5" creationId="{6C8F9883-D4BA-CDBC-81AF-4FB7C77AD3CF}"/>
          </ac:spMkLst>
        </pc:spChg>
        <pc:spChg chg="add mod">
          <ac:chgData name="Bertino Hernandez Cancino" userId="ce868ae7-7fce-4561-8884-386018fddd23" providerId="ADAL" clId="{802B565F-7E6D-4ACE-B784-C403D9698B16}" dt="2023-11-21T21:38:54.535" v="10706" actId="14100"/>
          <ac:spMkLst>
            <pc:docMk/>
            <pc:sldMk cId="178234301" sldId="548"/>
            <ac:spMk id="1166" creationId="{752D944A-7947-508E-D041-47F00963F976}"/>
          </ac:spMkLst>
        </pc:spChg>
        <pc:spChg chg="add mod">
          <ac:chgData name="Bertino Hernandez Cancino" userId="ce868ae7-7fce-4561-8884-386018fddd23" providerId="ADAL" clId="{802B565F-7E6D-4ACE-B784-C403D9698B16}" dt="2023-11-23T22:35:11.629" v="16651" actId="2"/>
          <ac:spMkLst>
            <pc:docMk/>
            <pc:sldMk cId="178234301" sldId="548"/>
            <ac:spMk id="1167" creationId="{F977E814-CF64-2B66-02C7-62A5740C295B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8" creationId="{CB0F8D99-0345-7C0F-AD18-475353BDAAA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69" creationId="{05C551AC-07C0-52F6-E2EB-0F932EAA718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0" creationId="{F274440B-747A-81A4-95F9-36331B89A0F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1" creationId="{A36475F8-3151-57D2-13F7-7CF2C44A2EE9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2" creationId="{B66AD160-78AA-4DB5-6ABA-30C5521E6B67}"/>
          </ac:spMkLst>
        </pc:spChg>
        <pc:spChg chg="add del mod">
          <ac:chgData name="Bertino Hernandez Cancino" userId="ce868ae7-7fce-4561-8884-386018fddd23" providerId="ADAL" clId="{802B565F-7E6D-4ACE-B784-C403D9698B16}" dt="2023-11-21T21:03:06.346" v="9728" actId="478"/>
          <ac:spMkLst>
            <pc:docMk/>
            <pc:sldMk cId="178234301" sldId="548"/>
            <ac:spMk id="1173" creationId="{E0B6C270-183F-9B35-4338-9ECFD81197EC}"/>
          </ac:spMkLst>
        </pc:spChg>
        <pc:spChg chg="add mod">
          <ac:chgData name="Bertino Hernandez Cancino" userId="ce868ae7-7fce-4561-8884-386018fddd23" providerId="ADAL" clId="{802B565F-7E6D-4ACE-B784-C403D9698B16}" dt="2023-11-21T21:49:08.853" v="10836" actId="20577"/>
          <ac:spMkLst>
            <pc:docMk/>
            <pc:sldMk cId="178234301" sldId="548"/>
            <ac:spMk id="1174" creationId="{D79F7906-D9BE-23F4-66BF-DAE41A62D4FB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5" creationId="{C9C871D5-1BA7-21BA-E9D0-EEF216B1735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6" creationId="{37503896-B569-FA23-C765-B0894E2A1182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7" creationId="{8E775E2F-FAAD-EA63-01BC-CA9D1134F7AD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8" creationId="{A1C3672C-837A-C96E-0F1C-1D42DCCC6B4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79" creationId="{4F1DD748-5B30-4C13-D0F4-C0214D1B26A4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0" creationId="{4AEAD22C-1B7D-33D9-EE1E-19FC98D8C97A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1" creationId="{46F3DA7D-20D5-ADCE-ABDA-DF475B153EF4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2" creationId="{CD8F8CF8-7935-4308-7AB1-D1EA126640F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3" creationId="{574C912D-7778-E363-8671-8742ECEB912B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4" creationId="{FAD79776-7B81-FCE5-9D8D-D195B17D671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5" creationId="{511BFCC8-781E-18DD-60BD-FE04F77C23A4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6" creationId="{F2AE3CFD-85C4-C1C3-1E74-803A197021C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7" creationId="{89627D55-CE36-B9CA-2931-F9CBACC7BD6F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8" creationId="{179A63F6-95B6-62EA-54CE-795E087DDC06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89" creationId="{1543B058-2F4A-5EAA-11D0-81FC838A6A43}"/>
          </ac:spMkLst>
        </pc:spChg>
        <pc:spChg chg="add mod">
          <ac:chgData name="Bertino Hernandez Cancino" userId="ce868ae7-7fce-4561-8884-386018fddd23" providerId="ADAL" clId="{802B565F-7E6D-4ACE-B784-C403D9698B16}" dt="2023-11-21T21:38:54.535" v="10706" actId="14100"/>
          <ac:spMkLst>
            <pc:docMk/>
            <pc:sldMk cId="178234301" sldId="548"/>
            <ac:spMk id="1190" creationId="{16558C24-A54C-CB4D-59C7-BD8135135AE2}"/>
          </ac:spMkLst>
        </pc:spChg>
        <pc:spChg chg="add mod">
          <ac:chgData name="Bertino Hernandez Cancino" userId="ce868ae7-7fce-4561-8884-386018fddd23" providerId="ADAL" clId="{802B565F-7E6D-4ACE-B784-C403D9698B16}" dt="2023-11-21T21:39:35.143" v="10707" actId="14100"/>
          <ac:spMkLst>
            <pc:docMk/>
            <pc:sldMk cId="178234301" sldId="548"/>
            <ac:spMk id="1191" creationId="{0BAA3BBF-CD4A-E974-85CF-6988DC134519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2" creationId="{980BC22B-3E12-E983-248E-F3316B2FAD0F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3" creationId="{DC93C9E4-DB6D-FBC3-B0FB-229C087E01B1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4" creationId="{D8C8DAC5-5A10-49C7-1A8B-04B632AA1DC3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5" creationId="{EA1C04C5-1BD0-B9E9-1E55-4D7E3047CC10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6" creationId="{C15525D6-7F00-CD91-E0F4-249D0626D34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197" creationId="{FEAB187C-0555-F38F-D296-54BAB00E3B8D}"/>
          </ac:spMkLst>
        </pc:spChg>
        <pc:spChg chg="add del mod">
          <ac:chgData name="Bertino Hernandez Cancino" userId="ce868ae7-7fce-4561-8884-386018fddd23" providerId="ADAL" clId="{802B565F-7E6D-4ACE-B784-C403D9698B16}" dt="2023-11-21T21:05:15.407" v="9756" actId="478"/>
          <ac:spMkLst>
            <pc:docMk/>
            <pc:sldMk cId="178234301" sldId="548"/>
            <ac:spMk id="1198" creationId="{52361957-0B39-DFCF-775C-B6F34500F7DF}"/>
          </ac:spMkLst>
        </pc:spChg>
        <pc:spChg chg="add del mod">
          <ac:chgData name="Bertino Hernandez Cancino" userId="ce868ae7-7fce-4561-8884-386018fddd23" providerId="ADAL" clId="{802B565F-7E6D-4ACE-B784-C403D9698B16}" dt="2023-11-21T21:05:24.635" v="9757" actId="478"/>
          <ac:spMkLst>
            <pc:docMk/>
            <pc:sldMk cId="178234301" sldId="548"/>
            <ac:spMk id="1199" creationId="{F511574D-9452-4350-2B5C-51EC4C9EF536}"/>
          </ac:spMkLst>
        </pc:spChg>
        <pc:spChg chg="add mod">
          <ac:chgData name="Bertino Hernandez Cancino" userId="ce868ae7-7fce-4561-8884-386018fddd23" providerId="ADAL" clId="{802B565F-7E6D-4ACE-B784-C403D9698B16}" dt="2023-11-21T21:08:58.855" v="9828"/>
          <ac:spMkLst>
            <pc:docMk/>
            <pc:sldMk cId="178234301" sldId="548"/>
            <ac:spMk id="1201" creationId="{A7EA37A5-3F4B-BE7F-D601-8E26A28A2F64}"/>
          </ac:spMkLst>
        </pc:spChg>
        <pc:spChg chg="add mod">
          <ac:chgData name="Bertino Hernandez Cancino" userId="ce868ae7-7fce-4561-8884-386018fddd23" providerId="ADAL" clId="{802B565F-7E6D-4ACE-B784-C403D9698B16}" dt="2023-11-21T21:08:58.855" v="9828"/>
          <ac:spMkLst>
            <pc:docMk/>
            <pc:sldMk cId="178234301" sldId="548"/>
            <ac:spMk id="1202" creationId="{A5B9EFD4-8F89-011F-B8C4-0A28BDD65074}"/>
          </ac:spMkLst>
        </pc:spChg>
        <pc:spChg chg="add mod">
          <ac:chgData name="Bertino Hernandez Cancino" userId="ce868ae7-7fce-4561-8884-386018fddd23" providerId="ADAL" clId="{802B565F-7E6D-4ACE-B784-C403D9698B16}" dt="2023-11-21T21:08:58.855" v="9828"/>
          <ac:spMkLst>
            <pc:docMk/>
            <pc:sldMk cId="178234301" sldId="548"/>
            <ac:spMk id="1203" creationId="{62751DDD-5E35-8D9D-CA51-AA308E8C4FDA}"/>
          </ac:spMkLst>
        </pc:spChg>
        <pc:spChg chg="add mod">
          <ac:chgData name="Bertino Hernandez Cancino" userId="ce868ae7-7fce-4561-8884-386018fddd23" providerId="ADAL" clId="{802B565F-7E6D-4ACE-B784-C403D9698B16}" dt="2023-11-21T21:08:58.855" v="9828"/>
          <ac:spMkLst>
            <pc:docMk/>
            <pc:sldMk cId="178234301" sldId="548"/>
            <ac:spMk id="1204" creationId="{71AA4E09-B767-6E94-845E-10FA9BD99EFD}"/>
          </ac:spMkLst>
        </pc:spChg>
        <pc:spChg chg="add mod">
          <ac:chgData name="Bertino Hernandez Cancino" userId="ce868ae7-7fce-4561-8884-386018fddd23" providerId="ADAL" clId="{802B565F-7E6D-4ACE-B784-C403D9698B16}" dt="2023-11-21T21:08:58.855" v="9828"/>
          <ac:spMkLst>
            <pc:docMk/>
            <pc:sldMk cId="178234301" sldId="548"/>
            <ac:spMk id="1205" creationId="{860E8E13-E81C-9B87-405C-9E969C182412}"/>
          </ac:spMkLst>
        </pc:spChg>
        <pc:spChg chg="add mod">
          <ac:chgData name="Bertino Hernandez Cancino" userId="ce868ae7-7fce-4561-8884-386018fddd23" providerId="ADAL" clId="{802B565F-7E6D-4ACE-B784-C403D9698B16}" dt="2023-11-23T22:35:12.625" v="16652" actId="2"/>
          <ac:spMkLst>
            <pc:docMk/>
            <pc:sldMk cId="178234301" sldId="548"/>
            <ac:spMk id="1206" creationId="{044B0185-922C-420F-DE13-10F3CF3DA4F7}"/>
          </ac:spMkLst>
        </pc:spChg>
        <pc:spChg chg="add del mod">
          <ac:chgData name="Bertino Hernandez Cancino" userId="ce868ae7-7fce-4561-8884-386018fddd23" providerId="ADAL" clId="{802B565F-7E6D-4ACE-B784-C403D9698B16}" dt="2023-11-21T21:09:32.006" v="9870" actId="478"/>
          <ac:spMkLst>
            <pc:docMk/>
            <pc:sldMk cId="178234301" sldId="548"/>
            <ac:spMk id="1207" creationId="{C7D5600E-5906-20AA-A2A4-535423A1791C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208" creationId="{8EB9D853-A7B7-D32F-D60E-C7B21D3DDD27}"/>
          </ac:spMkLst>
        </pc:spChg>
        <pc:spChg chg="add mod">
          <ac:chgData name="Bertino Hernandez Cancino" userId="ce868ae7-7fce-4561-8884-386018fddd23" providerId="ADAL" clId="{802B565F-7E6D-4ACE-B784-C403D9698B16}" dt="2023-11-21T21:39:51.456" v="10722" actId="1035"/>
          <ac:spMkLst>
            <pc:docMk/>
            <pc:sldMk cId="178234301" sldId="548"/>
            <ac:spMk id="1209" creationId="{62551921-1BBB-ECC3-BA31-20290A7AB151}"/>
          </ac:spMkLst>
        </pc:spChg>
        <pc:spChg chg="add del mod">
          <ac:chgData name="Bertino Hernandez Cancino" userId="ce868ae7-7fce-4561-8884-386018fddd23" providerId="ADAL" clId="{802B565F-7E6D-4ACE-B784-C403D9698B16}" dt="2023-11-21T21:12:43.349" v="9904" actId="478"/>
          <ac:spMkLst>
            <pc:docMk/>
            <pc:sldMk cId="178234301" sldId="548"/>
            <ac:spMk id="1211" creationId="{F4DC4156-D7D2-F2B9-7DD0-AD1AADB2AE4C}"/>
          </ac:spMkLst>
        </pc:spChg>
        <pc:spChg chg="add del mod">
          <ac:chgData name="Bertino Hernandez Cancino" userId="ce868ae7-7fce-4561-8884-386018fddd23" providerId="ADAL" clId="{802B565F-7E6D-4ACE-B784-C403D9698B16}" dt="2023-11-21T21:29:39.768" v="10126" actId="478"/>
          <ac:spMkLst>
            <pc:docMk/>
            <pc:sldMk cId="178234301" sldId="548"/>
            <ac:spMk id="1212" creationId="{4A28A907-06F4-103F-2C21-7E132F704BB4}"/>
          </ac:spMkLst>
        </pc:spChg>
        <pc:spChg chg="add del mod">
          <ac:chgData name="Bertino Hernandez Cancino" userId="ce868ae7-7fce-4561-8884-386018fddd23" providerId="ADAL" clId="{802B565F-7E6D-4ACE-B784-C403D9698B16}" dt="2023-11-21T21:29:36.028" v="10123" actId="478"/>
          <ac:spMkLst>
            <pc:docMk/>
            <pc:sldMk cId="178234301" sldId="548"/>
            <ac:spMk id="1213" creationId="{06A8FAB4-B66B-FAF6-02B5-A280232664C8}"/>
          </ac:spMkLst>
        </pc:spChg>
        <pc:spChg chg="add del mod">
          <ac:chgData name="Bertino Hernandez Cancino" userId="ce868ae7-7fce-4561-8884-386018fddd23" providerId="ADAL" clId="{802B565F-7E6D-4ACE-B784-C403D9698B16}" dt="2023-11-21T21:13:55.237" v="9959" actId="478"/>
          <ac:spMkLst>
            <pc:docMk/>
            <pc:sldMk cId="178234301" sldId="548"/>
            <ac:spMk id="1214" creationId="{CC40006D-746B-0B3B-026D-B8A26695929D}"/>
          </ac:spMkLst>
        </pc:spChg>
        <pc:spChg chg="add del mod">
          <ac:chgData name="Bertino Hernandez Cancino" userId="ce868ae7-7fce-4561-8884-386018fddd23" providerId="ADAL" clId="{802B565F-7E6D-4ACE-B784-C403D9698B16}" dt="2023-11-21T21:29:38.133" v="10125" actId="478"/>
          <ac:spMkLst>
            <pc:docMk/>
            <pc:sldMk cId="178234301" sldId="548"/>
            <ac:spMk id="1215" creationId="{8B8C4C1B-634E-B044-CF4A-9FA5AEA3F0F3}"/>
          </ac:spMkLst>
        </pc:spChg>
        <pc:spChg chg="add del mod">
          <ac:chgData name="Bertino Hernandez Cancino" userId="ce868ae7-7fce-4561-8884-386018fddd23" providerId="ADAL" clId="{802B565F-7E6D-4ACE-B784-C403D9698B16}" dt="2023-11-21T21:29:37.151" v="10124" actId="478"/>
          <ac:spMkLst>
            <pc:docMk/>
            <pc:sldMk cId="178234301" sldId="548"/>
            <ac:spMk id="1216" creationId="{807983E1-9DE8-94C9-FFC0-E9BF07BEB69D}"/>
          </ac:spMkLst>
        </pc:spChg>
        <pc:spChg chg="mod">
          <ac:chgData name="Bertino Hernandez Cancino" userId="ce868ae7-7fce-4561-8884-386018fddd23" providerId="ADAL" clId="{802B565F-7E6D-4ACE-B784-C403D9698B16}" dt="2023-11-21T21:37:01.177" v="10674" actId="1038"/>
          <ac:spMkLst>
            <pc:docMk/>
            <pc:sldMk cId="178234301" sldId="548"/>
            <ac:spMk id="1228" creationId="{E00A99E2-831A-5DEF-3CEE-2EE07EE3B5AF}"/>
          </ac:spMkLst>
        </pc:spChg>
        <pc:spChg chg="mod">
          <ac:chgData name="Bertino Hernandez Cancino" userId="ce868ae7-7fce-4561-8884-386018fddd23" providerId="ADAL" clId="{802B565F-7E6D-4ACE-B784-C403D9698B16}" dt="2023-11-21T21:37:01.177" v="10674" actId="1038"/>
          <ac:spMkLst>
            <pc:docMk/>
            <pc:sldMk cId="178234301" sldId="548"/>
            <ac:spMk id="1239" creationId="{A508DCE0-171A-79C6-ED67-F355A22563CB}"/>
          </ac:spMkLst>
        </pc:spChg>
        <pc:spChg chg="add mod">
          <ac:chgData name="Bertino Hernandez Cancino" userId="ce868ae7-7fce-4561-8884-386018fddd23" providerId="ADAL" clId="{802B565F-7E6D-4ACE-B784-C403D9698B16}" dt="2023-11-21T21:37:59.317" v="10688" actId="13822"/>
          <ac:spMkLst>
            <pc:docMk/>
            <pc:sldMk cId="178234301" sldId="548"/>
            <ac:spMk id="1258" creationId="{86E02FA2-E56B-00A7-BA87-4F431B990FAE}"/>
          </ac:spMkLst>
        </pc:spChg>
        <pc:spChg chg="add mod">
          <ac:chgData name="Bertino Hernandez Cancino" userId="ce868ae7-7fce-4561-8884-386018fddd23" providerId="ADAL" clId="{802B565F-7E6D-4ACE-B784-C403D9698B16}" dt="2023-11-21T21:38:17.038" v="10702" actId="1038"/>
          <ac:spMkLst>
            <pc:docMk/>
            <pc:sldMk cId="178234301" sldId="548"/>
            <ac:spMk id="1259" creationId="{BC5FBC76-4FE4-A073-92DE-B64F3BFBA08C}"/>
          </ac:spMkLst>
        </pc:spChg>
        <pc:spChg chg="add del mod">
          <ac:chgData name="Bertino Hernandez Cancino" userId="ce868ae7-7fce-4561-8884-386018fddd23" providerId="ADAL" clId="{802B565F-7E6D-4ACE-B784-C403D9698B16}" dt="2023-11-21T21:45:44.661" v="10790" actId="478"/>
          <ac:spMkLst>
            <pc:docMk/>
            <pc:sldMk cId="178234301" sldId="548"/>
            <ac:spMk id="1260" creationId="{6007CEA8-3AC3-4897-82D4-DE88A920CFB9}"/>
          </ac:spMkLst>
        </pc:spChg>
        <pc:spChg chg="add mod">
          <ac:chgData name="Bertino Hernandez Cancino" userId="ce868ae7-7fce-4561-8884-386018fddd23" providerId="ADAL" clId="{802B565F-7E6D-4ACE-B784-C403D9698B16}" dt="2023-11-21T21:46:36.839" v="10812" actId="404"/>
          <ac:spMkLst>
            <pc:docMk/>
            <pc:sldMk cId="178234301" sldId="548"/>
            <ac:spMk id="1264" creationId="{72868C91-03CC-76C8-5867-92ABBC353833}"/>
          </ac:spMkLst>
        </pc:spChg>
        <pc:spChg chg="add mod">
          <ac:chgData name="Bertino Hernandez Cancino" userId="ce868ae7-7fce-4561-8884-386018fddd23" providerId="ADAL" clId="{802B565F-7E6D-4ACE-B784-C403D9698B16}" dt="2023-11-21T21:47:23.780" v="10815" actId="14100"/>
          <ac:spMkLst>
            <pc:docMk/>
            <pc:sldMk cId="178234301" sldId="548"/>
            <ac:spMk id="1265" creationId="{382BC3FE-A66B-0DF1-A5FC-A3357BDE8D91}"/>
          </ac:spMkLst>
        </pc:spChg>
        <pc:spChg chg="add del mod">
          <ac:chgData name="Bertino Hernandez Cancino" userId="ce868ae7-7fce-4561-8884-386018fddd23" providerId="ADAL" clId="{802B565F-7E6D-4ACE-B784-C403D9698B16}" dt="2023-11-21T21:47:15.203" v="10814" actId="478"/>
          <ac:spMkLst>
            <pc:docMk/>
            <pc:sldMk cId="178234301" sldId="548"/>
            <ac:spMk id="1266" creationId="{5FF3C43E-CCCB-5813-73B0-FD2CC0E03454}"/>
          </ac:spMkLst>
        </pc:spChg>
        <pc:spChg chg="add del mod">
          <ac:chgData name="Bertino Hernandez Cancino" userId="ce868ae7-7fce-4561-8884-386018fddd23" providerId="ADAL" clId="{802B565F-7E6D-4ACE-B784-C403D9698B16}" dt="2023-11-21T21:47:13.759" v="10813" actId="478"/>
          <ac:spMkLst>
            <pc:docMk/>
            <pc:sldMk cId="178234301" sldId="548"/>
            <ac:spMk id="1267" creationId="{8B173969-2B30-EDC0-82E5-E3CFE6B3BFE8}"/>
          </ac:spMkLst>
        </pc:spChg>
        <pc:spChg chg="add del mod">
          <ac:chgData name="Bertino Hernandez Cancino" userId="ce868ae7-7fce-4561-8884-386018fddd23" providerId="ADAL" clId="{802B565F-7E6D-4ACE-B784-C403D9698B16}" dt="2023-11-21T21:42:19.901" v="10763" actId="478"/>
          <ac:spMkLst>
            <pc:docMk/>
            <pc:sldMk cId="178234301" sldId="548"/>
            <ac:spMk id="1268" creationId="{AF2C69DD-1BC2-2B3A-1613-67904F3E6768}"/>
          </ac:spMkLst>
        </pc:spChg>
        <pc:spChg chg="add del mod">
          <ac:chgData name="Bertino Hernandez Cancino" userId="ce868ae7-7fce-4561-8884-386018fddd23" providerId="ADAL" clId="{802B565F-7E6D-4ACE-B784-C403D9698B16}" dt="2023-11-21T21:42:18.072" v="10762" actId="478"/>
          <ac:spMkLst>
            <pc:docMk/>
            <pc:sldMk cId="178234301" sldId="548"/>
            <ac:spMk id="1269" creationId="{11CA9ED1-2C58-9040-A448-71C5BDA8E80E}"/>
          </ac:spMkLst>
        </pc:spChg>
        <pc:spChg chg="add mod">
          <ac:chgData name="Bertino Hernandez Cancino" userId="ce868ae7-7fce-4561-8884-386018fddd23" providerId="ADAL" clId="{802B565F-7E6D-4ACE-B784-C403D9698B16}" dt="2023-11-21T21:41:50.184" v="10757" actId="20577"/>
          <ac:spMkLst>
            <pc:docMk/>
            <pc:sldMk cId="178234301" sldId="548"/>
            <ac:spMk id="1270" creationId="{5DAB94FB-330F-700B-F907-280A87AFDE07}"/>
          </ac:spMkLst>
        </pc:spChg>
        <pc:spChg chg="add del mod">
          <ac:chgData name="Bertino Hernandez Cancino" userId="ce868ae7-7fce-4561-8884-386018fddd23" providerId="ADAL" clId="{802B565F-7E6D-4ACE-B784-C403D9698B16}" dt="2023-11-21T21:43:28.285" v="10783" actId="478"/>
          <ac:spMkLst>
            <pc:docMk/>
            <pc:sldMk cId="178234301" sldId="548"/>
            <ac:spMk id="1271" creationId="{A76DE341-CBD7-3F9B-FB1A-675F8FA2F1BF}"/>
          </ac:spMkLst>
        </pc:spChg>
        <pc:spChg chg="add del mod">
          <ac:chgData name="Bertino Hernandez Cancino" userId="ce868ae7-7fce-4561-8884-386018fddd23" providerId="ADAL" clId="{802B565F-7E6D-4ACE-B784-C403D9698B16}" dt="2023-11-21T21:43:27.364" v="10782" actId="478"/>
          <ac:spMkLst>
            <pc:docMk/>
            <pc:sldMk cId="178234301" sldId="548"/>
            <ac:spMk id="1272" creationId="{77AB1389-1431-656D-89B5-D89963811CA1}"/>
          </ac:spMkLst>
        </pc:spChg>
        <pc:spChg chg="add del mod">
          <ac:chgData name="Bertino Hernandez Cancino" userId="ce868ae7-7fce-4561-8884-386018fddd23" providerId="ADAL" clId="{802B565F-7E6D-4ACE-B784-C403D9698B16}" dt="2023-11-21T21:43:24.691" v="10780" actId="478"/>
          <ac:spMkLst>
            <pc:docMk/>
            <pc:sldMk cId="178234301" sldId="548"/>
            <ac:spMk id="1273" creationId="{F45050AD-C0DA-45F7-EBC2-80CF5DA729B0}"/>
          </ac:spMkLst>
        </pc:spChg>
        <pc:spChg chg="add del mod">
          <ac:chgData name="Bertino Hernandez Cancino" userId="ce868ae7-7fce-4561-8884-386018fddd23" providerId="ADAL" clId="{802B565F-7E6D-4ACE-B784-C403D9698B16}" dt="2023-11-21T21:43:26.284" v="10781" actId="478"/>
          <ac:spMkLst>
            <pc:docMk/>
            <pc:sldMk cId="178234301" sldId="548"/>
            <ac:spMk id="1274" creationId="{612273F6-6A20-CCFE-D273-054F75CEFA3C}"/>
          </ac:spMkLst>
        </pc:spChg>
        <pc:spChg chg="add del mod">
          <ac:chgData name="Bertino Hernandez Cancino" userId="ce868ae7-7fce-4561-8884-386018fddd23" providerId="ADAL" clId="{802B565F-7E6D-4ACE-B784-C403D9698B16}" dt="2023-11-21T21:43:22.196" v="10779" actId="478"/>
          <ac:spMkLst>
            <pc:docMk/>
            <pc:sldMk cId="178234301" sldId="548"/>
            <ac:spMk id="1275" creationId="{A1BDE421-F23B-9459-3D20-B200931D26E5}"/>
          </ac:spMkLst>
        </pc:spChg>
        <pc:spChg chg="add del mod">
          <ac:chgData name="Bertino Hernandez Cancino" userId="ce868ae7-7fce-4561-8884-386018fddd23" providerId="ADAL" clId="{802B565F-7E6D-4ACE-B784-C403D9698B16}" dt="2023-11-21T21:43:21.075" v="10778" actId="478"/>
          <ac:spMkLst>
            <pc:docMk/>
            <pc:sldMk cId="178234301" sldId="548"/>
            <ac:spMk id="1276" creationId="{53B46854-B739-A986-7EF9-D0816CBCC939}"/>
          </ac:spMkLst>
        </pc:spChg>
        <pc:spChg chg="add del mod">
          <ac:chgData name="Bertino Hernandez Cancino" userId="ce868ae7-7fce-4561-8884-386018fddd23" providerId="ADAL" clId="{802B565F-7E6D-4ACE-B784-C403D9698B16}" dt="2023-11-21T21:43:13.642" v="10776" actId="478"/>
          <ac:spMkLst>
            <pc:docMk/>
            <pc:sldMk cId="178234301" sldId="548"/>
            <ac:spMk id="1277" creationId="{E7CA88DF-D672-CE46-B811-12F4913F2F91}"/>
          </ac:spMkLst>
        </pc:spChg>
        <pc:spChg chg="add del mod">
          <ac:chgData name="Bertino Hernandez Cancino" userId="ce868ae7-7fce-4561-8884-386018fddd23" providerId="ADAL" clId="{802B565F-7E6D-4ACE-B784-C403D9698B16}" dt="2023-11-21T21:43:17.961" v="10777" actId="478"/>
          <ac:spMkLst>
            <pc:docMk/>
            <pc:sldMk cId="178234301" sldId="548"/>
            <ac:spMk id="1278" creationId="{32A2BD02-C458-9EB5-0B0A-214ED7B4D551}"/>
          </ac:spMkLst>
        </pc:spChg>
        <pc:spChg chg="add mod">
          <ac:chgData name="Bertino Hernandez Cancino" userId="ce868ae7-7fce-4561-8884-386018fddd23" providerId="ADAL" clId="{802B565F-7E6D-4ACE-B784-C403D9698B16}" dt="2023-11-21T21:48:40.935" v="10832" actId="20577"/>
          <ac:spMkLst>
            <pc:docMk/>
            <pc:sldMk cId="178234301" sldId="548"/>
            <ac:spMk id="1279" creationId="{9918B3FC-1845-7F1A-0BBC-C296830F6E06}"/>
          </ac:spMkLst>
        </pc:spChg>
        <pc:spChg chg="add mod">
          <ac:chgData name="Bertino Hernandez Cancino" userId="ce868ae7-7fce-4561-8884-386018fddd23" providerId="ADAL" clId="{802B565F-7E6D-4ACE-B784-C403D9698B16}" dt="2023-11-21T21:46:09.915" v="10800" actId="1038"/>
          <ac:spMkLst>
            <pc:docMk/>
            <pc:sldMk cId="178234301" sldId="548"/>
            <ac:spMk id="1280" creationId="{930F9897-E02E-3558-8252-E0F96CF641C1}"/>
          </ac:spMkLst>
        </pc:spChg>
        <pc:grpChg chg="add mod">
          <ac:chgData name="Bertino Hernandez Cancino" userId="ce868ae7-7fce-4561-8884-386018fddd23" providerId="ADAL" clId="{802B565F-7E6D-4ACE-B784-C403D9698B16}" dt="2023-11-21T21:37:01.177" v="10674" actId="1038"/>
          <ac:grpSpMkLst>
            <pc:docMk/>
            <pc:sldMk cId="178234301" sldId="548"/>
            <ac:grpSpMk id="1224" creationId="{ECFD530F-05A9-7F72-7D3B-21971D1CE8A7}"/>
          </ac:grpSpMkLst>
        </pc:grpChg>
        <pc:grpChg chg="mod">
          <ac:chgData name="Bertino Hernandez Cancino" userId="ce868ae7-7fce-4561-8884-386018fddd23" providerId="ADAL" clId="{802B565F-7E6D-4ACE-B784-C403D9698B16}" dt="2023-11-21T21:37:01.177" v="10674" actId="1038"/>
          <ac:grpSpMkLst>
            <pc:docMk/>
            <pc:sldMk cId="178234301" sldId="548"/>
            <ac:grpSpMk id="1234" creationId="{9170A985-984B-C161-880B-646A7F0C9AD0}"/>
          </ac:grpSpMkLst>
        </pc:grpChg>
        <pc:grpChg chg="mod">
          <ac:chgData name="Bertino Hernandez Cancino" userId="ce868ae7-7fce-4561-8884-386018fddd23" providerId="ADAL" clId="{802B565F-7E6D-4ACE-B784-C403D9698B16}" dt="2023-11-21T21:37:01.177" v="10674" actId="1038"/>
          <ac:grpSpMkLst>
            <pc:docMk/>
            <pc:sldMk cId="178234301" sldId="548"/>
            <ac:grpSpMk id="1237" creationId="{17154153-6093-AE7E-7070-FADA2FECE8CE}"/>
          </ac:grpSpMkLst>
        </pc:grpChg>
        <pc:graphicFrameChg chg="add mod modGraphic">
          <ac:chgData name="Bertino Hernandez Cancino" userId="ce868ae7-7fce-4561-8884-386018fddd23" providerId="ADAL" clId="{802B565F-7E6D-4ACE-B784-C403D9698B16}" dt="2023-11-21T21:37:17.996" v="10675" actId="1076"/>
          <ac:graphicFrameMkLst>
            <pc:docMk/>
            <pc:sldMk cId="178234301" sldId="548"/>
            <ac:graphicFrameMk id="1200" creationId="{8F2C7DE5-93B4-18B1-CA2C-0ACFD8B59B06}"/>
          </ac:graphicFrameMkLst>
        </pc:graphicFrameChg>
        <pc:picChg chg="del">
          <ac:chgData name="Bertino Hernandez Cancino" userId="ce868ae7-7fce-4561-8884-386018fddd23" providerId="ADAL" clId="{802B565F-7E6D-4ACE-B784-C403D9698B16}" dt="2023-11-21T16:23:23.360" v="8774" actId="478"/>
          <ac:picMkLst>
            <pc:docMk/>
            <pc:sldMk cId="178234301" sldId="548"/>
            <ac:picMk id="8" creationId="{119F8EE6-BC23-D2B3-C655-F0115DD7589E}"/>
          </ac:picMkLst>
        </pc:picChg>
        <pc:picChg chg="del">
          <ac:chgData name="Bertino Hernandez Cancino" userId="ce868ae7-7fce-4561-8884-386018fddd23" providerId="ADAL" clId="{802B565F-7E6D-4ACE-B784-C403D9698B16}" dt="2023-11-21T16:23:23.360" v="8774" actId="478"/>
          <ac:picMkLst>
            <pc:docMk/>
            <pc:sldMk cId="178234301" sldId="548"/>
            <ac:picMk id="1026" creationId="{8AB7564F-A847-12A6-AEAC-7EA00A341F07}"/>
          </ac:picMkLst>
        </pc:picChg>
        <pc:picChg chg="del">
          <ac:chgData name="Bertino Hernandez Cancino" userId="ce868ae7-7fce-4561-8884-386018fddd23" providerId="ADAL" clId="{802B565F-7E6D-4ACE-B784-C403D9698B16}" dt="2023-11-21T16:23:23.360" v="8774" actId="478"/>
          <ac:picMkLst>
            <pc:docMk/>
            <pc:sldMk cId="178234301" sldId="548"/>
            <ac:picMk id="1028" creationId="{57B1BFCB-EEDA-B8A2-604A-EFBACEC9750F}"/>
          </ac:picMkLst>
        </pc:picChg>
        <pc:picChg chg="del">
          <ac:chgData name="Bertino Hernandez Cancino" userId="ce868ae7-7fce-4561-8884-386018fddd23" providerId="ADAL" clId="{802B565F-7E6D-4ACE-B784-C403D9698B16}" dt="2023-11-21T16:23:23.360" v="8774" actId="478"/>
          <ac:picMkLst>
            <pc:docMk/>
            <pc:sldMk cId="178234301" sldId="548"/>
            <ac:picMk id="1030" creationId="{8731875E-8324-7D05-CCEA-F0825123BEA1}"/>
          </ac:picMkLst>
        </pc:picChg>
        <pc:picChg chg="del">
          <ac:chgData name="Bertino Hernandez Cancino" userId="ce868ae7-7fce-4561-8884-386018fddd23" providerId="ADAL" clId="{802B565F-7E6D-4ACE-B784-C403D9698B16}" dt="2023-11-21T16:23:23.360" v="8774" actId="478"/>
          <ac:picMkLst>
            <pc:docMk/>
            <pc:sldMk cId="178234301" sldId="548"/>
            <ac:picMk id="1032" creationId="{E98021F6-C639-9422-BE91-38EE13CF870B}"/>
          </ac:picMkLst>
        </pc:picChg>
        <pc:picChg chg="add mod">
          <ac:chgData name="Bertino Hernandez Cancino" userId="ce868ae7-7fce-4561-8884-386018fddd23" providerId="ADAL" clId="{802B565F-7E6D-4ACE-B784-C403D9698B16}" dt="2023-11-21T21:46:12.845" v="10804" actId="1038"/>
          <ac:picMkLst>
            <pc:docMk/>
            <pc:sldMk cId="178234301" sldId="548"/>
            <ac:picMk id="1210" creationId="{A8BAD996-A85D-CD98-AD95-70B7FB8812E1}"/>
          </ac:picMkLst>
        </pc:picChg>
        <pc:picChg chg="add mod">
          <ac:chgData name="Bertino Hernandez Cancino" userId="ce868ae7-7fce-4561-8884-386018fddd23" providerId="ADAL" clId="{802B565F-7E6D-4ACE-B784-C403D9698B16}" dt="2023-11-21T21:36:19.966" v="10660" actId="1036"/>
          <ac:picMkLst>
            <pc:docMk/>
            <pc:sldMk cId="178234301" sldId="548"/>
            <ac:picMk id="1222" creationId="{CAE213A4-78D2-81B6-778B-A133D699AD08}"/>
          </ac:picMkLst>
        </pc:picChg>
        <pc:picChg chg="add mod">
          <ac:chgData name="Bertino Hernandez Cancino" userId="ce868ae7-7fce-4561-8884-386018fddd23" providerId="ADAL" clId="{802B565F-7E6D-4ACE-B784-C403D9698B16}" dt="2023-11-21T21:38:13.844" v="10696" actId="1038"/>
          <ac:picMkLst>
            <pc:docMk/>
            <pc:sldMk cId="178234301" sldId="548"/>
            <ac:picMk id="1223" creationId="{CBBD85F2-C153-39F7-AEC5-DAB044DEDE75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25" creationId="{CA16FC1D-4D48-59CC-B326-B11C2EF5A833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26" creationId="{6AFAD0EE-A9C8-CC00-5317-A86F83CBA555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27" creationId="{6DBCF602-44B4-74A8-F716-D67C47B2E598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33" creationId="{AB01520F-C84B-B618-C975-A12B5E7F0903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36" creationId="{49DAB23A-6F53-19D7-E29B-026ED4C7A775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38" creationId="{D2DA2904-5589-9922-4475-9E3AB3B80D3E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0" creationId="{2723C7D1-1702-186C-10DD-100786120CB7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1" creationId="{9E2CCECD-B852-6D0E-72DF-8368391C9087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2" creationId="{78E12AA2-8CF6-3521-6F81-9B081A95FB55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3" creationId="{9779AECA-F676-6FD9-7B59-45974A1E7EA4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4" creationId="{19310925-D84C-A0FD-ABD0-52D4788CD8A4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5" creationId="{8F303C15-6FCF-C499-4C4E-7C5CE15E06EA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6" creationId="{EFACA196-7587-20EA-E938-358D8491E60A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7" creationId="{DFE6F8D8-A625-6438-E2F9-6C5AAAE9A576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48" creationId="{597D2C59-D306-3EE2-2497-82FB7FBF1DFF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1" creationId="{8671D3DF-013B-56E8-DD0E-0B66E0F2381D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2" creationId="{DDC1F053-E70F-EE22-BBD7-F1ED25153CC3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3" creationId="{960D2199-774D-B356-59AE-916FE4C3D0F3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4" creationId="{2303ECF6-68C5-B82E-B300-7FD09DE83FBB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5" creationId="{7E56A983-2CDE-E8DC-56D2-9B81C95F5B04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6" creationId="{27E0ADDD-AF33-DC44-611B-4C952934EFFA}"/>
          </ac:picMkLst>
        </pc:picChg>
        <pc:picChg chg="mod">
          <ac:chgData name="Bertino Hernandez Cancino" userId="ce868ae7-7fce-4561-8884-386018fddd23" providerId="ADAL" clId="{802B565F-7E6D-4ACE-B784-C403D9698B16}" dt="2023-11-21T21:37:01.177" v="10674" actId="1038"/>
          <ac:picMkLst>
            <pc:docMk/>
            <pc:sldMk cId="178234301" sldId="548"/>
            <ac:picMk id="1257" creationId="{8E2C7AA5-CE01-1A59-AFE1-04CED6760BD7}"/>
          </ac:picMkLst>
        </pc:picChg>
        <pc:cxnChg chg="add del mod">
          <ac:chgData name="Bertino Hernandez Cancino" userId="ce868ae7-7fce-4561-8884-386018fddd23" providerId="ADAL" clId="{802B565F-7E6D-4ACE-B784-C403D9698B16}" dt="2023-11-21T16:44:14.247" v="9491" actId="478"/>
          <ac:cxnSpMkLst>
            <pc:docMk/>
            <pc:sldMk cId="178234301" sldId="548"/>
            <ac:cxnSpMk id="1114" creationId="{11C666ED-3C85-AB17-6EBB-9D1D5475F340}"/>
          </ac:cxnSpMkLst>
        </pc:cxnChg>
        <pc:cxnChg chg="add mod">
          <ac:chgData name="Bertino Hernandez Cancino" userId="ce868ae7-7fce-4561-8884-386018fddd23" providerId="ADAL" clId="{802B565F-7E6D-4ACE-B784-C403D9698B16}" dt="2023-11-21T21:35:36.066" v="10648" actId="1036"/>
          <ac:cxnSpMkLst>
            <pc:docMk/>
            <pc:sldMk cId="178234301" sldId="548"/>
            <ac:cxnSpMk id="1218" creationId="{61654137-D88F-78F2-5C84-05BE9973C456}"/>
          </ac:cxnSpMkLst>
        </pc:cxnChg>
        <pc:cxnChg chg="add mod">
          <ac:chgData name="Bertino Hernandez Cancino" userId="ce868ae7-7fce-4561-8884-386018fddd23" providerId="ADAL" clId="{802B565F-7E6D-4ACE-B784-C403D9698B16}" dt="2023-11-21T21:35:36.066" v="10648" actId="1036"/>
          <ac:cxnSpMkLst>
            <pc:docMk/>
            <pc:sldMk cId="178234301" sldId="548"/>
            <ac:cxnSpMk id="1220" creationId="{DFD1750D-6D5A-9C38-88F4-2BC19EC2CA26}"/>
          </ac:cxnSpMkLst>
        </pc:cxnChg>
        <pc:cxnChg chg="add mod">
          <ac:chgData name="Bertino Hernandez Cancino" userId="ce868ae7-7fce-4561-8884-386018fddd23" providerId="ADAL" clId="{802B565F-7E6D-4ACE-B784-C403D9698B16}" dt="2023-11-21T21:49:19.697" v="10837" actId="14100"/>
          <ac:cxnSpMkLst>
            <pc:docMk/>
            <pc:sldMk cId="178234301" sldId="548"/>
            <ac:cxnSpMk id="1221" creationId="{70F649A6-E66A-57B4-A37B-C8FD9318BD5A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29" creationId="{23E92A11-E0EB-16FB-C85D-CA7CA650BA31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30" creationId="{833D6333-C3DE-7893-1B21-29CC9B55D844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31" creationId="{DB4811BB-8596-D9CF-01CC-D8DFBF3CEEC6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32" creationId="{F6AE626D-067C-62AF-EB2D-C222F1138422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35" creationId="{C5AF200E-23E8-63A0-FC45-820DAC941351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49" creationId="{ED5BCAC1-BDE8-A0E2-7DF5-9BA6CE10D351}"/>
          </ac:cxnSpMkLst>
        </pc:cxnChg>
        <pc:cxnChg chg="mod">
          <ac:chgData name="Bertino Hernandez Cancino" userId="ce868ae7-7fce-4561-8884-386018fddd23" providerId="ADAL" clId="{802B565F-7E6D-4ACE-B784-C403D9698B16}" dt="2023-11-21T21:37:01.177" v="10674" actId="1038"/>
          <ac:cxnSpMkLst>
            <pc:docMk/>
            <pc:sldMk cId="178234301" sldId="548"/>
            <ac:cxnSpMk id="1250" creationId="{F8078D6A-614D-DD46-409A-946CBAA8AA51}"/>
          </ac:cxnSpMkLst>
        </pc:cxnChg>
        <pc:cxnChg chg="add mod">
          <ac:chgData name="Bertino Hernandez Cancino" userId="ce868ae7-7fce-4561-8884-386018fddd23" providerId="ADAL" clId="{802B565F-7E6D-4ACE-B784-C403D9698B16}" dt="2023-11-21T21:49:52.483" v="10843" actId="1037"/>
          <ac:cxnSpMkLst>
            <pc:docMk/>
            <pc:sldMk cId="178234301" sldId="548"/>
            <ac:cxnSpMk id="1261" creationId="{5FD1DBAB-24C0-506C-62B9-5A7B76A208F5}"/>
          </ac:cxnSpMkLst>
        </pc:cxnChg>
        <pc:cxnChg chg="add mod">
          <ac:chgData name="Bertino Hernandez Cancino" userId="ce868ae7-7fce-4561-8884-386018fddd23" providerId="ADAL" clId="{802B565F-7E6D-4ACE-B784-C403D9698B16}" dt="2023-11-21T21:49:32.309" v="10839" actId="14100"/>
          <ac:cxnSpMkLst>
            <pc:docMk/>
            <pc:sldMk cId="178234301" sldId="548"/>
            <ac:cxnSpMk id="1262" creationId="{F0262B97-F371-3BB1-1EF7-FB7D2883D42D}"/>
          </ac:cxnSpMkLst>
        </pc:cxnChg>
        <pc:cxnChg chg="add mod">
          <ac:chgData name="Bertino Hernandez Cancino" userId="ce868ae7-7fce-4561-8884-386018fddd23" providerId="ADAL" clId="{802B565F-7E6D-4ACE-B784-C403D9698B16}" dt="2023-11-21T21:49:38.818" v="10840" actId="14100"/>
          <ac:cxnSpMkLst>
            <pc:docMk/>
            <pc:sldMk cId="178234301" sldId="548"/>
            <ac:cxnSpMk id="1263" creationId="{7DE8F27F-4170-D4C9-BE10-4E9053F6F73A}"/>
          </ac:cxnSpMkLst>
        </pc:cxnChg>
      </pc:sldChg>
      <pc:sldChg chg="add del">
        <pc:chgData name="Bertino Hernandez Cancino" userId="ce868ae7-7fce-4561-8884-386018fddd23" providerId="ADAL" clId="{802B565F-7E6D-4ACE-B784-C403D9698B16}" dt="2023-11-21T16:23:17.192" v="8772" actId="47"/>
        <pc:sldMkLst>
          <pc:docMk/>
          <pc:sldMk cId="3036084009" sldId="548"/>
        </pc:sldMkLst>
      </pc:sldChg>
      <pc:sldChg chg="addSp delSp modSp add mod">
        <pc:chgData name="Bertino Hernandez Cancino" userId="ce868ae7-7fce-4561-8884-386018fddd23" providerId="ADAL" clId="{802B565F-7E6D-4ACE-B784-C403D9698B16}" dt="2023-11-23T22:35:07.364" v="16647" actId="2"/>
        <pc:sldMkLst>
          <pc:docMk/>
          <pc:sldMk cId="4121470200" sldId="549"/>
        </pc:sldMkLst>
        <pc:spChg chg="add del mod">
          <ac:chgData name="Bertino Hernandez Cancino" userId="ce868ae7-7fce-4561-8884-386018fddd23" providerId="ADAL" clId="{802B565F-7E6D-4ACE-B784-C403D9698B16}" dt="2023-11-21T21:34:41.455" v="10606" actId="20577"/>
          <ac:spMkLst>
            <pc:docMk/>
            <pc:sldMk cId="4121470200" sldId="549"/>
            <ac:spMk id="2" creationId="{B497D08B-7330-7410-99B9-491E7602F74E}"/>
          </ac:spMkLst>
        </pc:spChg>
        <pc:spChg chg="mod">
          <ac:chgData name="Bertino Hernandez Cancino" userId="ce868ae7-7fce-4561-8884-386018fddd23" providerId="ADAL" clId="{802B565F-7E6D-4ACE-B784-C403D9698B16}" dt="2023-11-21T21:33:47.250" v="10508" actId="20577"/>
          <ac:spMkLst>
            <pc:docMk/>
            <pc:sldMk cId="4121470200" sldId="549"/>
            <ac:spMk id="9" creationId="{A813E81E-EC6C-FC4E-62E1-B8A4CAF00947}"/>
          </ac:spMkLst>
        </pc:spChg>
        <pc:spChg chg="mod">
          <ac:chgData name="Bertino Hernandez Cancino" userId="ce868ae7-7fce-4561-8884-386018fddd23" providerId="ADAL" clId="{802B565F-7E6D-4ACE-B784-C403D9698B16}" dt="2023-11-23T22:35:05.739" v="16646" actId="313"/>
          <ac:spMkLst>
            <pc:docMk/>
            <pc:sldMk cId="4121470200" sldId="549"/>
            <ac:spMk id="12" creationId="{395C0584-DBA9-8632-9761-51FD703C337F}"/>
          </ac:spMkLst>
        </pc:spChg>
        <pc:spChg chg="mod">
          <ac:chgData name="Bertino Hernandez Cancino" userId="ce868ae7-7fce-4561-8884-386018fddd23" providerId="ADAL" clId="{802B565F-7E6D-4ACE-B784-C403D9698B16}" dt="2023-11-23T18:16:12.661" v="13827" actId="20577"/>
          <ac:spMkLst>
            <pc:docMk/>
            <pc:sldMk cId="4121470200" sldId="549"/>
            <ac:spMk id="15" creationId="{30521953-AF91-AB7E-71B7-83A35560BD12}"/>
          </ac:spMkLst>
        </pc:spChg>
        <pc:spChg chg="mod">
          <ac:chgData name="Bertino Hernandez Cancino" userId="ce868ae7-7fce-4561-8884-386018fddd23" providerId="ADAL" clId="{802B565F-7E6D-4ACE-B784-C403D9698B16}" dt="2023-11-23T22:35:07.364" v="16647" actId="2"/>
          <ac:spMkLst>
            <pc:docMk/>
            <pc:sldMk cId="4121470200" sldId="549"/>
            <ac:spMk id="24" creationId="{A172445F-7B73-F1FF-549A-7B320FEFF94F}"/>
          </ac:spMkLst>
        </pc:spChg>
        <pc:spChg chg="add del">
          <ac:chgData name="Bertino Hernandez Cancino" userId="ce868ae7-7fce-4561-8884-386018fddd23" providerId="ADAL" clId="{802B565F-7E6D-4ACE-B784-C403D9698B16}" dt="2023-11-21T21:33:56.099" v="10511" actId="478"/>
          <ac:spMkLst>
            <pc:docMk/>
            <pc:sldMk cId="4121470200" sldId="549"/>
            <ac:spMk id="2069" creationId="{F4A0B420-7E5F-FE4E-B113-675723FB2D29}"/>
          </ac:spMkLst>
        </pc:spChg>
        <pc:grpChg chg="add del">
          <ac:chgData name="Bertino Hernandez Cancino" userId="ce868ae7-7fce-4561-8884-386018fddd23" providerId="ADAL" clId="{802B565F-7E6D-4ACE-B784-C403D9698B16}" dt="2023-11-21T21:33:56.099" v="10511" actId="478"/>
          <ac:grpSpMkLst>
            <pc:docMk/>
            <pc:sldMk cId="4121470200" sldId="549"/>
            <ac:grpSpMk id="6" creationId="{30F876BF-D0A2-7FE0-00EC-0B867CF862C6}"/>
          </ac:grpSpMkLst>
        </pc:grpChg>
      </pc:sldChg>
      <pc:sldChg chg="addSp delSp modSp add mod modAnim">
        <pc:chgData name="Bertino Hernandez Cancino" userId="ce868ae7-7fce-4561-8884-386018fddd23" providerId="ADAL" clId="{802B565F-7E6D-4ACE-B784-C403D9698B16}" dt="2023-11-23T22:35:17.225" v="16655" actId="2"/>
        <pc:sldMkLst>
          <pc:docMk/>
          <pc:sldMk cId="1869944956" sldId="550"/>
        </pc:sldMkLst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" creationId="{9131C8FF-AC36-549E-6004-3FD2426992F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" creationId="{61AAB543-51A2-E6F0-0DCD-21F29DDEE2E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5" creationId="{B37D1439-420B-DB1A-730C-01BCAAF0A94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2" creationId="{DC2AE140-204F-4048-BF34-4C3AE090269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4" creationId="{CDFC528B-ED6F-87DB-E114-1AF727FD595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6" creationId="{D3F4B342-C6F7-543A-0F49-9B01EEBD723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7" creationId="{07F47901-A911-34CB-516B-776B192A8A7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28" creationId="{15320B22-75CA-2169-ABA5-ACB15C077C3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31" creationId="{97FABB69-836F-FDFE-02C9-4C613CE1098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27" creationId="{666CAF2C-F232-C6DA-899F-F3BA12176915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29" creationId="{FD170BCF-E221-CE5D-63FC-CAAE5506CA8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31" creationId="{0B6E2418-963D-4A8A-839F-F0BB00DDBB0B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33" creationId="{E9F36077-217B-5243-B656-9A7135A23F39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34" creationId="{72638266-8A5E-EE9B-CF24-C287D224915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35" creationId="{3F634FF5-09D9-981C-74A2-E1834AFF11A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36" creationId="{6AEA531A-3AF4-2665-11E6-AA58AFBE55C8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54" creationId="{9E3DE928-3CF8-BE7A-C495-1F6DB4491A5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55" creationId="{F6CBB867-13E4-9B71-36DD-24D41A6CA03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56" creationId="{4CAF0F51-3DD6-DC6B-9D62-1C583E6FD33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65" creationId="{31FA83A6-BAAD-1FEE-F105-2AEB4A6A8DA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66" creationId="{AD46BCDA-6F76-9011-1768-EE47544FF7F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67" creationId="{AE5ECC49-5D16-3B39-4B75-7FE598F1193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74" creationId="{B0034B3D-F00A-7713-FC99-6C4B21585CAE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75" creationId="{0DE361F5-79D8-6D73-4C8C-22AB7D8E4F85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76" creationId="{7BA66500-1C9B-C595-4AB6-5A13A7BAD575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83" creationId="{CE242BC8-8D17-9706-5939-76779CB3F96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84" creationId="{6484483D-B0CA-F512-FA9F-233063AFD74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85" creationId="{F7E5EC2C-00CF-2FD7-266C-ABF662EB123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92" creationId="{622F5142-6FF9-530B-587E-5F3CC7C6DE3B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93" creationId="{7C1DE010-9F6B-BB15-F24D-37E1B96CAC1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094" creationId="{AB62DD21-35B9-1A6C-8E27-640AFFCB30D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1" creationId="{9AC749DE-2A64-490D-7303-EEA7E576DEE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2" creationId="{39B6AB24-0B64-AA89-3A38-FFE6931E4A4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3" creationId="{B86066E3-2832-08B7-7179-404C29A2203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4" creationId="{CB61A84D-8A3A-2B62-5990-C4D83BF8315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5" creationId="{CEA92229-D2C9-59AF-FD8E-7ABBAF5B1F7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6" creationId="{7939B90E-263B-06A7-683C-BF091C69123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7" creationId="{D079ED26-3CAF-7514-BC9B-BA5776B33B4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8" creationId="{7DD9F59E-2A15-1F61-5E1C-5AB6C21B23CE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09" creationId="{689851A1-3A52-AA88-CEC0-BD2D0EF0F477}"/>
          </ac:spMkLst>
        </pc:spChg>
        <pc:spChg chg="add mod">
          <ac:chgData name="Bertino Hernandez Cancino" userId="ce868ae7-7fce-4561-8884-386018fddd23" providerId="ADAL" clId="{802B565F-7E6D-4ACE-B784-C403D9698B16}" dt="2023-11-21T22:21:43.220" v="11094" actId="207"/>
          <ac:spMkLst>
            <pc:docMk/>
            <pc:sldMk cId="1869944956" sldId="550"/>
            <ac:spMk id="1121" creationId="{DE1BE9AA-9878-5856-8E58-DB46FD39311E}"/>
          </ac:spMkLst>
        </pc:spChg>
        <pc:spChg chg="add mod">
          <ac:chgData name="Bertino Hernandez Cancino" userId="ce868ae7-7fce-4561-8884-386018fddd23" providerId="ADAL" clId="{802B565F-7E6D-4ACE-B784-C403D9698B16}" dt="2023-11-23T22:35:17.225" v="16655" actId="2"/>
          <ac:spMkLst>
            <pc:docMk/>
            <pc:sldMk cId="1869944956" sldId="550"/>
            <ac:spMk id="1122" creationId="{2E688B76-2A26-E7B4-36E1-B211A3B5D35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3" creationId="{1392D8A4-9A53-5C9D-9E45-CCDACE0A15A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4" creationId="{0404A78B-EE9A-5762-CE99-D36D5D8989E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5" creationId="{9A8044B4-B4F6-37EE-F9FD-1C825389427E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6" creationId="{FF63CB23-0C4D-3C76-696D-8310471EFAC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7" creationId="{42051234-8C6B-49C0-AAFD-BCEE687FD02E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48" creationId="{F2D83D49-6577-95E1-FDA3-6467BE4C34DE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0" creationId="{DF8C67C8-81EC-E27E-5803-BF79D814394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1" creationId="{5304346C-CFC2-A1C9-9BAF-6B8AB029892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2" creationId="{B9D1CEFD-ED0D-045B-782E-2EF75E7DF4F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3" creationId="{DD8B5DBF-805C-DBD2-5C36-067BAB9C07A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4" creationId="{888ACB04-D282-DCE4-B684-23B46F0930A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5" creationId="{9A155C54-41E7-321F-55F6-90C133DEBDD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6" creationId="{7E0D64ED-ACBF-EC7B-8D1D-CB2A372B6C6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7" creationId="{82170E25-9143-B406-4C51-395A2630861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8" creationId="{038278D3-2447-3F6A-F073-50D9FEFD8CA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59" creationId="{B4268730-9F7A-F781-C78A-E9A1127291E8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0" creationId="{7C7FE6F0-EA56-5FDB-1B7C-D5EBABFFB9E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1" creationId="{EBBDD13E-7E3D-A4CB-F541-6B284630BBF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2" creationId="{6B99A9CC-C2B2-8CFA-9F12-C321F847A85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3" creationId="{45EC079B-2227-9F07-355B-5CA02047864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4" creationId="{8106D811-2F09-B3C0-13A5-BED519F29E7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5" creationId="{6C8F9883-D4BA-CDBC-81AF-4FB7C77AD3C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6" creationId="{752D944A-7947-508E-D041-47F00963F97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7" creationId="{F977E814-CF64-2B66-02C7-62A5740C295B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8" creationId="{CB0F8D99-0345-7C0F-AD18-475353BDAAA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69" creationId="{05C551AC-07C0-52F6-E2EB-0F932EAA718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0" creationId="{F274440B-747A-81A4-95F9-36331B89A0F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1" creationId="{A36475F8-3151-57D2-13F7-7CF2C44A2EE9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2" creationId="{B66AD160-78AA-4DB5-6ABA-30C5521E6B6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4" creationId="{D79F7906-D9BE-23F4-66BF-DAE41A62D4FB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5" creationId="{C9C871D5-1BA7-21BA-E9D0-EEF216B1735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6" creationId="{37503896-B569-FA23-C765-B0894E2A118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7" creationId="{8E775E2F-FAAD-EA63-01BC-CA9D1134F7AD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8" creationId="{A1C3672C-837A-C96E-0F1C-1D42DCCC6B4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79" creationId="{4F1DD748-5B30-4C13-D0F4-C0214D1B26A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0" creationId="{4AEAD22C-1B7D-33D9-EE1E-19FC98D8C97A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1" creationId="{46F3DA7D-20D5-ADCE-ABDA-DF475B153EF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2" creationId="{CD8F8CF8-7935-4308-7AB1-D1EA126640F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3" creationId="{574C912D-7778-E363-8671-8742ECEB912B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4" creationId="{FAD79776-7B81-FCE5-9D8D-D195B17D671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5" creationId="{511BFCC8-781E-18DD-60BD-FE04F77C23A4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6" creationId="{F2AE3CFD-85C4-C1C3-1E74-803A197021C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7" creationId="{89627D55-CE36-B9CA-2931-F9CBACC7BD6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8" creationId="{179A63F6-95B6-62EA-54CE-795E087DDC0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89" creationId="{1543B058-2F4A-5EAA-11D0-81FC838A6A4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0" creationId="{16558C24-A54C-CB4D-59C7-BD8135135AE2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1" creationId="{0BAA3BBF-CD4A-E974-85CF-6988DC134519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2" creationId="{980BC22B-3E12-E983-248E-F3316B2FAD0F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3" creationId="{DC93C9E4-DB6D-FBC3-B0FB-229C087E01B1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4" creationId="{D8C8DAC5-5A10-49C7-1A8B-04B632AA1DC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5" creationId="{EA1C04C5-1BD0-B9E9-1E55-4D7E3047CC10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6" creationId="{C15525D6-7F00-CD91-E0F4-249D0626D34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197" creationId="{FEAB187C-0555-F38F-D296-54BAB00E3B8D}"/>
          </ac:spMkLst>
        </pc:spChg>
        <pc:spChg chg="mod">
          <ac:chgData name="Bertino Hernandez Cancino" userId="ce868ae7-7fce-4561-8884-386018fddd23" providerId="ADAL" clId="{802B565F-7E6D-4ACE-B784-C403D9698B16}" dt="2023-11-23T22:35:15.898" v="16654" actId="2"/>
          <ac:spMkLst>
            <pc:docMk/>
            <pc:sldMk cId="1869944956" sldId="550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08" creationId="{8EB9D853-A7B7-D32F-D60E-C7B21D3DDD2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09" creationId="{62551921-1BBB-ECC3-BA31-20290A7AB151}"/>
          </ac:spMkLst>
        </pc:spChg>
        <pc:spChg chg="del">
          <ac:chgData name="Bertino Hernandez Cancino" userId="ce868ae7-7fce-4561-8884-386018fddd23" providerId="ADAL" clId="{802B565F-7E6D-4ACE-B784-C403D9698B16}" dt="2023-11-21T21:50:50.075" v="10848" actId="478"/>
          <ac:spMkLst>
            <pc:docMk/>
            <pc:sldMk cId="1869944956" sldId="550"/>
            <ac:spMk id="1258" creationId="{86E02FA2-E56B-00A7-BA87-4F431B990FAE}"/>
          </ac:spMkLst>
        </pc:spChg>
        <pc:spChg chg="del">
          <ac:chgData name="Bertino Hernandez Cancino" userId="ce868ae7-7fce-4561-8884-386018fddd23" providerId="ADAL" clId="{802B565F-7E6D-4ACE-B784-C403D9698B16}" dt="2023-11-21T21:50:52.637" v="10851" actId="478"/>
          <ac:spMkLst>
            <pc:docMk/>
            <pc:sldMk cId="1869944956" sldId="550"/>
            <ac:spMk id="1259" creationId="{BC5FBC76-4FE4-A073-92DE-B64F3BFBA08C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64" creationId="{72868C91-03CC-76C8-5867-92ABBC353833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65" creationId="{382BC3FE-A66B-0DF1-A5FC-A3357BDE8D91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70" creationId="{5DAB94FB-330F-700B-F907-280A87AFDE07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79" creationId="{9918B3FC-1845-7F1A-0BBC-C296830F6E06}"/>
          </ac:spMkLst>
        </pc:spChg>
        <pc:spChg chg="del">
          <ac:chgData name="Bertino Hernandez Cancino" userId="ce868ae7-7fce-4561-8884-386018fddd23" providerId="ADAL" clId="{802B565F-7E6D-4ACE-B784-C403D9698B16}" dt="2023-11-21T21:50:44.547" v="10845" actId="478"/>
          <ac:spMkLst>
            <pc:docMk/>
            <pc:sldMk cId="1869944956" sldId="550"/>
            <ac:spMk id="1280" creationId="{930F9897-E02E-3558-8252-E0F96CF641C1}"/>
          </ac:spMkLst>
        </pc:spChg>
        <pc:grpChg chg="del">
          <ac:chgData name="Bertino Hernandez Cancino" userId="ce868ae7-7fce-4561-8884-386018fddd23" providerId="ADAL" clId="{802B565F-7E6D-4ACE-B784-C403D9698B16}" dt="2023-11-21T21:50:51.667" v="10850" actId="478"/>
          <ac:grpSpMkLst>
            <pc:docMk/>
            <pc:sldMk cId="1869944956" sldId="550"/>
            <ac:grpSpMk id="1224" creationId="{ECFD530F-05A9-7F72-7D3B-21971D1CE8A7}"/>
          </ac:grpSpMkLst>
        </pc:grpChg>
        <pc:graphicFrameChg chg="del">
          <ac:chgData name="Bertino Hernandez Cancino" userId="ce868ae7-7fce-4561-8884-386018fddd23" providerId="ADAL" clId="{802B565F-7E6D-4ACE-B784-C403D9698B16}" dt="2023-11-21T21:50:48.101" v="10846" actId="478"/>
          <ac:graphicFrameMkLst>
            <pc:docMk/>
            <pc:sldMk cId="1869944956" sldId="550"/>
            <ac:graphicFrameMk id="1200" creationId="{8F2C7DE5-93B4-18B1-CA2C-0ACFD8B59B06}"/>
          </ac:graphicFrameMkLst>
        </pc:graphicFrameChg>
        <pc:picChg chg="add del mod">
          <ac:chgData name="Bertino Hernandez Cancino" userId="ce868ae7-7fce-4561-8884-386018fddd23" providerId="ADAL" clId="{802B565F-7E6D-4ACE-B784-C403D9698B16}" dt="2023-11-21T22:07:24.288" v="10892" actId="478"/>
          <ac:picMkLst>
            <pc:docMk/>
            <pc:sldMk cId="1869944956" sldId="550"/>
            <ac:picMk id="7" creationId="{BA7C5E5B-E06B-8D1F-4791-72990FABE68B}"/>
          </ac:picMkLst>
        </pc:picChg>
        <pc:picChg chg="add del mod">
          <ac:chgData name="Bertino Hernandez Cancino" userId="ce868ae7-7fce-4561-8884-386018fddd23" providerId="ADAL" clId="{802B565F-7E6D-4ACE-B784-C403D9698B16}" dt="2023-11-21T22:07:41.734" v="10896" actId="478"/>
          <ac:picMkLst>
            <pc:docMk/>
            <pc:sldMk cId="1869944956" sldId="550"/>
            <ac:picMk id="21" creationId="{81968880-BFC3-4D7E-9099-A2DC0ABC824F}"/>
          </ac:picMkLst>
        </pc:picChg>
        <pc:picChg chg="add mod modCrop">
          <ac:chgData name="Bertino Hernandez Cancino" userId="ce868ae7-7fce-4561-8884-386018fddd23" providerId="ADAL" clId="{802B565F-7E6D-4ACE-B784-C403D9698B16}" dt="2023-11-21T22:11:44.918" v="10956" actId="1036"/>
          <ac:picMkLst>
            <pc:docMk/>
            <pc:sldMk cId="1869944956" sldId="550"/>
            <ac:picMk id="25" creationId="{850A8F7B-70E0-2759-18F7-A8CFFD4931E4}"/>
          </ac:picMkLst>
        </pc:picChg>
        <pc:picChg chg="add mod">
          <ac:chgData name="Bertino Hernandez Cancino" userId="ce868ae7-7fce-4561-8884-386018fddd23" providerId="ADAL" clId="{802B565F-7E6D-4ACE-B784-C403D9698B16}" dt="2023-11-21T22:19:09.850" v="11001" actId="1038"/>
          <ac:picMkLst>
            <pc:docMk/>
            <pc:sldMk cId="1869944956" sldId="550"/>
            <ac:picMk id="30" creationId="{2A3D6EB1-3C41-4C89-3416-01179E377B49}"/>
          </ac:picMkLst>
        </pc:picChg>
        <pc:picChg chg="add del mod">
          <ac:chgData name="Bertino Hernandez Cancino" userId="ce868ae7-7fce-4561-8884-386018fddd23" providerId="ADAL" clId="{802B565F-7E6D-4ACE-B784-C403D9698B16}" dt="2023-11-21T22:20:15.055" v="11021" actId="478"/>
          <ac:picMkLst>
            <pc:docMk/>
            <pc:sldMk cId="1869944956" sldId="550"/>
            <ac:picMk id="1120" creationId="{13A71CD8-C9D9-C7A6-6054-4079DF190DA3}"/>
          </ac:picMkLst>
        </pc:picChg>
        <pc:picChg chg="del">
          <ac:chgData name="Bertino Hernandez Cancino" userId="ce868ae7-7fce-4561-8884-386018fddd23" providerId="ADAL" clId="{802B565F-7E6D-4ACE-B784-C403D9698B16}" dt="2023-11-21T21:50:44.547" v="10845" actId="478"/>
          <ac:picMkLst>
            <pc:docMk/>
            <pc:sldMk cId="1869944956" sldId="550"/>
            <ac:picMk id="1210" creationId="{A8BAD996-A85D-CD98-AD95-70B7FB8812E1}"/>
          </ac:picMkLst>
        </pc:picChg>
        <pc:picChg chg="del">
          <ac:chgData name="Bertino Hernandez Cancino" userId="ce868ae7-7fce-4561-8884-386018fddd23" providerId="ADAL" clId="{802B565F-7E6D-4ACE-B784-C403D9698B16}" dt="2023-11-21T21:50:48.834" v="10847" actId="478"/>
          <ac:picMkLst>
            <pc:docMk/>
            <pc:sldMk cId="1869944956" sldId="550"/>
            <ac:picMk id="1222" creationId="{CAE213A4-78D2-81B6-778B-A133D699AD08}"/>
          </ac:picMkLst>
        </pc:picChg>
        <pc:picChg chg="del">
          <ac:chgData name="Bertino Hernandez Cancino" userId="ce868ae7-7fce-4561-8884-386018fddd23" providerId="ADAL" clId="{802B565F-7E6D-4ACE-B784-C403D9698B16}" dt="2023-11-21T21:50:50.858" v="10849" actId="478"/>
          <ac:picMkLst>
            <pc:docMk/>
            <pc:sldMk cId="1869944956" sldId="550"/>
            <ac:picMk id="1223" creationId="{CBBD85F2-C153-39F7-AEC5-DAB044DEDE75}"/>
          </ac:picMkLst>
        </pc:picChg>
        <pc:picChg chg="add del mod">
          <ac:chgData name="Bertino Hernandez Cancino" userId="ce868ae7-7fce-4561-8884-386018fddd23" providerId="ADAL" clId="{802B565F-7E6D-4ACE-B784-C403D9698B16}" dt="2023-11-21T22:10:38.150" v="10927" actId="478"/>
          <ac:picMkLst>
            <pc:docMk/>
            <pc:sldMk cId="1869944956" sldId="550"/>
            <ac:picMk id="2050" creationId="{F709C32D-247E-D227-7844-B898E7829156}"/>
          </ac:picMkLst>
        </pc:picChg>
        <pc:picChg chg="add mod">
          <ac:chgData name="Bertino Hernandez Cancino" userId="ce868ae7-7fce-4561-8884-386018fddd23" providerId="ADAL" clId="{802B565F-7E6D-4ACE-B784-C403D9698B16}" dt="2023-11-21T22:11:40.310" v="10944" actId="732"/>
          <ac:picMkLst>
            <pc:docMk/>
            <pc:sldMk cId="1869944956" sldId="550"/>
            <ac:picMk id="2051" creationId="{4A57E8BF-6416-03C6-90B2-E827E6DF272B}"/>
          </ac:picMkLst>
        </pc:picChg>
        <pc:picChg chg="add mod">
          <ac:chgData name="Bertino Hernandez Cancino" userId="ce868ae7-7fce-4561-8884-386018fddd23" providerId="ADAL" clId="{802B565F-7E6D-4ACE-B784-C403D9698B16}" dt="2023-11-21T22:13:59.110" v="10961" actId="732"/>
          <ac:picMkLst>
            <pc:docMk/>
            <pc:sldMk cId="1869944956" sldId="550"/>
            <ac:picMk id="2053" creationId="{A4992086-6486-5B6B-6437-DC5AAE7DDBCE}"/>
          </ac:picMkLst>
        </pc:picChg>
        <pc:picChg chg="add mod">
          <ac:chgData name="Bertino Hernandez Cancino" userId="ce868ae7-7fce-4561-8884-386018fddd23" providerId="ADAL" clId="{802B565F-7E6D-4ACE-B784-C403D9698B16}" dt="2023-11-21T22:18:20.059" v="10996" actId="732"/>
          <ac:picMkLst>
            <pc:docMk/>
            <pc:sldMk cId="1869944956" sldId="550"/>
            <ac:picMk id="2055" creationId="{D269C3D0-A54E-E464-2366-F384453A1C41}"/>
          </ac:picMkLst>
        </pc:picChg>
        <pc:picChg chg="add mod">
          <ac:chgData name="Bertino Hernandez Cancino" userId="ce868ae7-7fce-4561-8884-386018fddd23" providerId="ADAL" clId="{802B565F-7E6D-4ACE-B784-C403D9698B16}" dt="2023-11-21T22:19:43.880" v="11012" actId="732"/>
          <ac:picMkLst>
            <pc:docMk/>
            <pc:sldMk cId="1869944956" sldId="550"/>
            <ac:picMk id="2057" creationId="{83005DF2-152C-C3C5-D888-933E6C757467}"/>
          </ac:picMkLst>
        </pc:picChg>
        <pc:cxnChg chg="add mod">
          <ac:chgData name="Bertino Hernandez Cancino" userId="ce868ae7-7fce-4561-8884-386018fddd23" providerId="ADAL" clId="{802B565F-7E6D-4ACE-B784-C403D9698B16}" dt="2023-11-21T22:14:12.643" v="10962" actId="14100"/>
          <ac:cxnSpMkLst>
            <pc:docMk/>
            <pc:sldMk cId="1869944956" sldId="550"/>
            <ac:cxnSpMk id="3" creationId="{8A99B8F1-61C0-10C5-282C-CAC9BE46C42C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18" creationId="{61654137-D88F-78F2-5C84-05BE9973C456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20" creationId="{DFD1750D-6D5A-9C38-88F4-2BC19EC2CA26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21" creationId="{70F649A6-E66A-57B4-A37B-C8FD9318BD5A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61" creationId="{5FD1DBAB-24C0-506C-62B9-5A7B76A208F5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62" creationId="{F0262B97-F371-3BB1-1EF7-FB7D2883D42D}"/>
          </ac:cxnSpMkLst>
        </pc:cxnChg>
        <pc:cxnChg chg="del">
          <ac:chgData name="Bertino Hernandez Cancino" userId="ce868ae7-7fce-4561-8884-386018fddd23" providerId="ADAL" clId="{802B565F-7E6D-4ACE-B784-C403D9698B16}" dt="2023-11-21T21:50:44.547" v="10845" actId="478"/>
          <ac:cxnSpMkLst>
            <pc:docMk/>
            <pc:sldMk cId="1869944956" sldId="550"/>
            <ac:cxnSpMk id="1263" creationId="{7DE8F27F-4170-D4C9-BE10-4E9053F6F73A}"/>
          </ac:cxnSpMkLst>
        </pc:cxnChg>
      </pc:sldChg>
      <pc:sldChg chg="addSp delSp modSp add mod modAnim">
        <pc:chgData name="Bertino Hernandez Cancino" userId="ce868ae7-7fce-4561-8884-386018fddd23" providerId="ADAL" clId="{802B565F-7E6D-4ACE-B784-C403D9698B16}" dt="2023-11-23T22:35:14.060" v="16653" actId="2"/>
        <pc:sldMkLst>
          <pc:docMk/>
          <pc:sldMk cId="3574637001" sldId="551"/>
        </pc:sldMkLst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" creationId="{9131C8FF-AC36-549E-6004-3FD2426992F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" creationId="{61AAB543-51A2-E6F0-0DCD-21F29DDEE2E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5" creationId="{B37D1439-420B-DB1A-730C-01BCAAF0A946}"/>
          </ac:spMkLst>
        </pc:spChg>
        <pc:spChg chg="mod">
          <ac:chgData name="Bertino Hernandez Cancino" userId="ce868ae7-7fce-4561-8884-386018fddd23" providerId="ADAL" clId="{802B565F-7E6D-4ACE-B784-C403D9698B16}" dt="2023-11-23T14:39:33.826" v="11893" actId="1036"/>
          <ac:spMkLst>
            <pc:docMk/>
            <pc:sldMk cId="3574637001" sldId="551"/>
            <ac:spMk id="21" creationId="{B68FE277-4BC0-FFB8-53B0-D8CAEC75609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2" creationId="{DC2AE140-204F-4048-BF34-4C3AE090269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4" creationId="{CDFC528B-ED6F-87DB-E114-1AF727FD595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6" creationId="{D3F4B342-C6F7-543A-0F49-9B01EEBD723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7" creationId="{07F47901-A911-34CB-516B-776B192A8A7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28" creationId="{15320B22-75CA-2169-ABA5-ACB15C077C3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31" creationId="{97FABB69-836F-FDFE-02C9-4C613CE1098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27" creationId="{666CAF2C-F232-C6DA-899F-F3BA12176915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29" creationId="{FD170BCF-E221-CE5D-63FC-CAAE5506CA8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31" creationId="{0B6E2418-963D-4A8A-839F-F0BB00DDBB0B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33" creationId="{E9F36077-217B-5243-B656-9A7135A23F39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34" creationId="{72638266-8A5E-EE9B-CF24-C287D224915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35" creationId="{3F634FF5-09D9-981C-74A2-E1834AFF11A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36" creationId="{6AEA531A-3AF4-2665-11E6-AA58AFBE55C8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54" creationId="{9E3DE928-3CF8-BE7A-C495-1F6DB4491A54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55" creationId="{F6CBB867-13E4-9B71-36DD-24D41A6CA03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56" creationId="{4CAF0F51-3DD6-DC6B-9D62-1C583E6FD33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65" creationId="{31FA83A6-BAAD-1FEE-F105-2AEB4A6A8DA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66" creationId="{AD46BCDA-6F76-9011-1768-EE47544FF7F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67" creationId="{AE5ECC49-5D16-3B39-4B75-7FE598F1193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74" creationId="{B0034B3D-F00A-7713-FC99-6C4B21585CA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75" creationId="{0DE361F5-79D8-6D73-4C8C-22AB7D8E4F85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76" creationId="{7BA66500-1C9B-C595-4AB6-5A13A7BAD575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83" creationId="{CE242BC8-8D17-9706-5939-76779CB3F96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84" creationId="{6484483D-B0CA-F512-FA9F-233063AFD74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85" creationId="{F7E5EC2C-00CF-2FD7-266C-ABF662EB123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92" creationId="{622F5142-6FF9-530B-587E-5F3CC7C6DE3B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93" creationId="{7C1DE010-9F6B-BB15-F24D-37E1B96CAC1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094" creationId="{AB62DD21-35B9-1A6C-8E27-640AFFCB30D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1" creationId="{9AC749DE-2A64-490D-7303-EEA7E576DEE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2" creationId="{39B6AB24-0B64-AA89-3A38-FFE6931E4A4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3" creationId="{B86066E3-2832-08B7-7179-404C29A2203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4" creationId="{CB61A84D-8A3A-2B62-5990-C4D83BF8315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5" creationId="{CEA92229-D2C9-59AF-FD8E-7ABBAF5B1F7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6" creationId="{7939B90E-263B-06A7-683C-BF091C69123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7" creationId="{D079ED26-3CAF-7514-BC9B-BA5776B33B44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8" creationId="{7DD9F59E-2A15-1F61-5E1C-5AB6C21B23C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09" creationId="{689851A1-3A52-AA88-CEC0-BD2D0EF0F47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3" creationId="{1392D8A4-9A53-5C9D-9E45-CCDACE0A15A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4" creationId="{0404A78B-EE9A-5762-CE99-D36D5D8989E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5" creationId="{9A8044B4-B4F6-37EE-F9FD-1C825389427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6" creationId="{FF63CB23-0C4D-3C76-696D-8310471EFAC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7" creationId="{42051234-8C6B-49C0-AAFD-BCEE687FD02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48" creationId="{F2D83D49-6577-95E1-FDA3-6467BE4C34DE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0" creationId="{DF8C67C8-81EC-E27E-5803-BF79D814394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1" creationId="{5304346C-CFC2-A1C9-9BAF-6B8AB029892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2" creationId="{B9D1CEFD-ED0D-045B-782E-2EF75E7DF4F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3" creationId="{DD8B5DBF-805C-DBD2-5C36-067BAB9C07A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4" creationId="{888ACB04-D282-DCE4-B684-23B46F0930A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5" creationId="{9A155C54-41E7-321F-55F6-90C133DEBDD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6" creationId="{7E0D64ED-ACBF-EC7B-8D1D-CB2A372B6C6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7" creationId="{82170E25-9143-B406-4C51-395A2630861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8" creationId="{038278D3-2447-3F6A-F073-50D9FEFD8CA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59" creationId="{B4268730-9F7A-F781-C78A-E9A1127291E8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0" creationId="{7C7FE6F0-EA56-5FDB-1B7C-D5EBABFFB9E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1" creationId="{EBBDD13E-7E3D-A4CB-F541-6B284630BBF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2" creationId="{6B99A9CC-C2B2-8CFA-9F12-C321F847A85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3" creationId="{45EC079B-2227-9F07-355B-5CA02047864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4" creationId="{8106D811-2F09-B3C0-13A5-BED519F29E7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5" creationId="{6C8F9883-D4BA-CDBC-81AF-4FB7C77AD3C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6" creationId="{752D944A-7947-508E-D041-47F00963F97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7" creationId="{F977E814-CF64-2B66-02C7-62A5740C295B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8" creationId="{CB0F8D99-0345-7C0F-AD18-475353BDAAA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69" creationId="{05C551AC-07C0-52F6-E2EB-0F932EAA718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0" creationId="{F274440B-747A-81A4-95F9-36331B89A0F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1" creationId="{A36475F8-3151-57D2-13F7-7CF2C44A2EE9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2" creationId="{B66AD160-78AA-4DB5-6ABA-30C5521E6B6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4" creationId="{D79F7906-D9BE-23F4-66BF-DAE41A62D4FB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5" creationId="{C9C871D5-1BA7-21BA-E9D0-EEF216B1735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6" creationId="{37503896-B569-FA23-C765-B0894E2A118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7" creationId="{8E775E2F-FAAD-EA63-01BC-CA9D1134F7AD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8" creationId="{A1C3672C-837A-C96E-0F1C-1D42DCCC6B4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79" creationId="{4F1DD748-5B30-4C13-D0F4-C0214D1B26A4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0" creationId="{4AEAD22C-1B7D-33D9-EE1E-19FC98D8C97A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1" creationId="{46F3DA7D-20D5-ADCE-ABDA-DF475B153EF4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2" creationId="{CD8F8CF8-7935-4308-7AB1-D1EA126640F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3" creationId="{574C912D-7778-E363-8671-8742ECEB912B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4" creationId="{FAD79776-7B81-FCE5-9D8D-D195B17D671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5" creationId="{511BFCC8-781E-18DD-60BD-FE04F77C23A4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6" creationId="{F2AE3CFD-85C4-C1C3-1E74-803A197021C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7" creationId="{89627D55-CE36-B9CA-2931-F9CBACC7BD6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8" creationId="{179A63F6-95B6-62EA-54CE-795E087DDC06}"/>
          </ac:spMkLst>
        </pc:spChg>
        <pc:spChg chg="add mod">
          <ac:chgData name="Bertino Hernandez Cancino" userId="ce868ae7-7fce-4561-8884-386018fddd23" providerId="ADAL" clId="{802B565F-7E6D-4ACE-B784-C403D9698B16}" dt="2023-11-23T14:39:33.826" v="11893" actId="1036"/>
          <ac:spMkLst>
            <pc:docMk/>
            <pc:sldMk cId="3574637001" sldId="551"/>
            <ac:spMk id="1188" creationId="{2C170927-25EE-C6F4-5E79-7F3D04E351D8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89" creationId="{1543B058-2F4A-5EAA-11D0-81FC838A6A4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0" creationId="{16558C24-A54C-CB4D-59C7-BD8135135AE2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1" creationId="{0BAA3BBF-CD4A-E974-85CF-6988DC134519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2" creationId="{980BC22B-3E12-E983-248E-F3316B2FAD0F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3" creationId="{DC93C9E4-DB6D-FBC3-B0FB-229C087E01B1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4" creationId="{D8C8DAC5-5A10-49C7-1A8B-04B632AA1DC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5" creationId="{EA1C04C5-1BD0-B9E9-1E55-4D7E3047CC10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6" creationId="{C15525D6-7F00-CD91-E0F4-249D0626D34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197" creationId="{FEAB187C-0555-F38F-D296-54BAB00E3B8D}"/>
          </ac:spMkLst>
        </pc:spChg>
        <pc:spChg chg="mod">
          <ac:chgData name="Bertino Hernandez Cancino" userId="ce868ae7-7fce-4561-8884-386018fddd23" providerId="ADAL" clId="{802B565F-7E6D-4ACE-B784-C403D9698B16}" dt="2023-11-23T22:35:14.060" v="16653" actId="2"/>
          <ac:spMkLst>
            <pc:docMk/>
            <pc:sldMk cId="3574637001" sldId="551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08" creationId="{8EB9D853-A7B7-D32F-D60E-C7B21D3DDD2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09" creationId="{62551921-1BBB-ECC3-BA31-20290A7AB151}"/>
          </ac:spMkLst>
        </pc:spChg>
        <pc:spChg chg="del">
          <ac:chgData name="Bertino Hernandez Cancino" userId="ce868ae7-7fce-4561-8884-386018fddd23" providerId="ADAL" clId="{802B565F-7E6D-4ACE-B784-C403D9698B16}" dt="2023-11-21T22:22:27.008" v="11100" actId="478"/>
          <ac:spMkLst>
            <pc:docMk/>
            <pc:sldMk cId="3574637001" sldId="551"/>
            <ac:spMk id="1258" creationId="{86E02FA2-E56B-00A7-BA87-4F431B990FAE}"/>
          </ac:spMkLst>
        </pc:spChg>
        <pc:spChg chg="del">
          <ac:chgData name="Bertino Hernandez Cancino" userId="ce868ae7-7fce-4561-8884-386018fddd23" providerId="ADAL" clId="{802B565F-7E6D-4ACE-B784-C403D9698B16}" dt="2023-11-21T22:22:27.907" v="11101" actId="478"/>
          <ac:spMkLst>
            <pc:docMk/>
            <pc:sldMk cId="3574637001" sldId="551"/>
            <ac:spMk id="1259" creationId="{BC5FBC76-4FE4-A073-92DE-B64F3BFBA08C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64" creationId="{72868C91-03CC-76C8-5867-92ABBC353833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65" creationId="{382BC3FE-A66B-0DF1-A5FC-A3357BDE8D91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70" creationId="{5DAB94FB-330F-700B-F907-280A87AFDE07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79" creationId="{9918B3FC-1845-7F1A-0BBC-C296830F6E06}"/>
          </ac:spMkLst>
        </pc:spChg>
        <pc:spChg chg="del">
          <ac:chgData name="Bertino Hernandez Cancino" userId="ce868ae7-7fce-4561-8884-386018fddd23" providerId="ADAL" clId="{802B565F-7E6D-4ACE-B784-C403D9698B16}" dt="2023-11-21T22:22:21.424" v="11096" actId="478"/>
          <ac:spMkLst>
            <pc:docMk/>
            <pc:sldMk cId="3574637001" sldId="551"/>
            <ac:spMk id="1280" creationId="{930F9897-E02E-3558-8252-E0F96CF641C1}"/>
          </ac:spMkLst>
        </pc:spChg>
        <pc:grpChg chg="add mod">
          <ac:chgData name="Bertino Hernandez Cancino" userId="ce868ae7-7fce-4561-8884-386018fddd23" providerId="ADAL" clId="{802B565F-7E6D-4ACE-B784-C403D9698B16}" dt="2023-11-23T14:39:33.826" v="11893" actId="1036"/>
          <ac:grpSpMkLst>
            <pc:docMk/>
            <pc:sldMk cId="3574637001" sldId="551"/>
            <ac:grpSpMk id="4" creationId="{5F064AF6-6A04-FE33-1DA4-61187BF8F950}"/>
          </ac:grpSpMkLst>
        </pc:grpChg>
        <pc:grpChg chg="mod">
          <ac:chgData name="Bertino Hernandez Cancino" userId="ce868ae7-7fce-4561-8884-386018fddd23" providerId="ADAL" clId="{802B565F-7E6D-4ACE-B784-C403D9698B16}" dt="2023-11-23T14:39:33.826" v="11893" actId="1036"/>
          <ac:grpSpMkLst>
            <pc:docMk/>
            <pc:sldMk cId="3574637001" sldId="551"/>
            <ac:grpSpMk id="6" creationId="{0FA7C965-7645-22A4-2B57-2A4A973BF7A2}"/>
          </ac:grpSpMkLst>
        </pc:grpChg>
        <pc:grpChg chg="del">
          <ac:chgData name="Bertino Hernandez Cancino" userId="ce868ae7-7fce-4561-8884-386018fddd23" providerId="ADAL" clId="{802B565F-7E6D-4ACE-B784-C403D9698B16}" dt="2023-11-21T22:22:28.858" v="11102" actId="478"/>
          <ac:grpSpMkLst>
            <pc:docMk/>
            <pc:sldMk cId="3574637001" sldId="551"/>
            <ac:grpSpMk id="1224" creationId="{ECFD530F-05A9-7F72-7D3B-21971D1CE8A7}"/>
          </ac:grpSpMkLst>
        </pc:grpChg>
        <pc:graphicFrameChg chg="del">
          <ac:chgData name="Bertino Hernandez Cancino" userId="ce868ae7-7fce-4561-8884-386018fddd23" providerId="ADAL" clId="{802B565F-7E6D-4ACE-B784-C403D9698B16}" dt="2023-11-21T22:22:23.630" v="11097" actId="478"/>
          <ac:graphicFrameMkLst>
            <pc:docMk/>
            <pc:sldMk cId="3574637001" sldId="551"/>
            <ac:graphicFrameMk id="1200" creationId="{8F2C7DE5-93B4-18B1-CA2C-0ACFD8B59B06}"/>
          </ac:graphicFrameMkLst>
        </pc:graphicFrameChg>
        <pc:picChg chg="add mod">
          <ac:chgData name="Bertino Hernandez Cancino" userId="ce868ae7-7fce-4561-8884-386018fddd23" providerId="ADAL" clId="{802B565F-7E6D-4ACE-B784-C403D9698B16}" dt="2023-11-23T14:39:59.092" v="11927" actId="1036"/>
          <ac:picMkLst>
            <pc:docMk/>
            <pc:sldMk cId="3574637001" sldId="551"/>
            <ac:picMk id="2" creationId="{28EA3454-F3F6-6A73-8F5C-9A240DA6AFCE}"/>
          </ac:picMkLst>
        </pc:picChg>
        <pc:picChg chg="add del mod">
          <ac:chgData name="Bertino Hernandez Cancino" userId="ce868ae7-7fce-4561-8884-386018fddd23" providerId="ADAL" clId="{802B565F-7E6D-4ACE-B784-C403D9698B16}" dt="2023-11-22T22:04:28.940" v="11795" actId="478"/>
          <ac:picMkLst>
            <pc:docMk/>
            <pc:sldMk cId="3574637001" sldId="551"/>
            <ac:picMk id="3" creationId="{C6F92140-8858-6835-FCB5-7760E2C96335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7" creationId="{2F4EA1F5-AC9C-3FBF-D5AD-526B76970CB5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0" creationId="{E36E2606-AECE-0B3C-3A11-5797F0DFA597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5" creationId="{4A6E72CF-41FC-7088-FDA4-DAB9D8332F25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26" creationId="{E4B1CE98-448E-8E09-D8D2-698A0B1144A5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27" creationId="{EC818358-571B-FD2E-E036-D110F13026AA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28" creationId="{CBB3D2F0-4E62-6017-7B0C-7C19CBC537E0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29" creationId="{8600081E-8FA9-F4E3-E918-E9183DB8F8D4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30" creationId="{018D064B-3A82-83CE-85E1-A1D9B995123A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31" creationId="{A825F96C-CC59-3DAB-9A42-C5D6BF00262C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184" creationId="{6CB1A264-70B0-BF55-0A78-2081872606B2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185" creationId="{78A3D0DF-EA62-9198-CDB4-D9DBEF3EC80F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186" creationId="{C17439E6-FCC4-B80C-2E31-0FF621B73DF9}"/>
          </ac:picMkLst>
        </pc:picChg>
        <pc:picChg chg="mod">
          <ac:chgData name="Bertino Hernandez Cancino" userId="ce868ae7-7fce-4561-8884-386018fddd23" providerId="ADAL" clId="{802B565F-7E6D-4ACE-B784-C403D9698B16}" dt="2023-11-23T14:39:33.826" v="11893" actId="1036"/>
          <ac:picMkLst>
            <pc:docMk/>
            <pc:sldMk cId="3574637001" sldId="551"/>
            <ac:picMk id="1187" creationId="{C901D216-6E6C-ED4B-AAA5-C28E49DC6F10}"/>
          </ac:picMkLst>
        </pc:picChg>
        <pc:picChg chg="add mod">
          <ac:chgData name="Bertino Hernandez Cancino" userId="ce868ae7-7fce-4561-8884-386018fddd23" providerId="ADAL" clId="{802B565F-7E6D-4ACE-B784-C403D9698B16}" dt="2023-11-23T14:39:53.683" v="11910" actId="1035"/>
          <ac:picMkLst>
            <pc:docMk/>
            <pc:sldMk cId="3574637001" sldId="551"/>
            <ac:picMk id="1189" creationId="{567F41BD-BFB1-8F4E-2344-6F4C886A27A8}"/>
          </ac:picMkLst>
        </pc:picChg>
        <pc:picChg chg="del">
          <ac:chgData name="Bertino Hernandez Cancino" userId="ce868ae7-7fce-4561-8884-386018fddd23" providerId="ADAL" clId="{802B565F-7E6D-4ACE-B784-C403D9698B16}" dt="2023-11-21T22:22:30.014" v="11103" actId="478"/>
          <ac:picMkLst>
            <pc:docMk/>
            <pc:sldMk cId="3574637001" sldId="551"/>
            <ac:picMk id="1210" creationId="{A8BAD996-A85D-CD98-AD95-70B7FB8812E1}"/>
          </ac:picMkLst>
        </pc:picChg>
        <pc:picChg chg="del">
          <ac:chgData name="Bertino Hernandez Cancino" userId="ce868ae7-7fce-4561-8884-386018fddd23" providerId="ADAL" clId="{802B565F-7E6D-4ACE-B784-C403D9698B16}" dt="2023-11-21T22:22:24.964" v="11098" actId="478"/>
          <ac:picMkLst>
            <pc:docMk/>
            <pc:sldMk cId="3574637001" sldId="551"/>
            <ac:picMk id="1222" creationId="{CAE213A4-78D2-81B6-778B-A133D699AD08}"/>
          </ac:picMkLst>
        </pc:picChg>
        <pc:picChg chg="del">
          <ac:chgData name="Bertino Hernandez Cancino" userId="ce868ae7-7fce-4561-8884-386018fddd23" providerId="ADAL" clId="{802B565F-7E6D-4ACE-B784-C403D9698B16}" dt="2023-11-21T22:22:26.170" v="11099" actId="478"/>
          <ac:picMkLst>
            <pc:docMk/>
            <pc:sldMk cId="3574637001" sldId="551"/>
            <ac:picMk id="1223" creationId="{CBBD85F2-C153-39F7-AEC5-DAB044DEDE75}"/>
          </ac:picMkLst>
        </pc:picChg>
        <pc:cxnChg chg="mod">
          <ac:chgData name="Bertino Hernandez Cancino" userId="ce868ae7-7fce-4561-8884-386018fddd23" providerId="ADAL" clId="{802B565F-7E6D-4ACE-B784-C403D9698B16}" dt="2023-11-23T14:39:33.826" v="11893" actId="1036"/>
          <ac:cxnSpMkLst>
            <pc:docMk/>
            <pc:sldMk cId="3574637001" sldId="551"/>
            <ac:cxnSpMk id="8" creationId="{FC0E3716-C8EC-5343-8A92-819F177E3056}"/>
          </ac:cxnSpMkLst>
        </pc:cxnChg>
        <pc:cxnChg chg="mod">
          <ac:chgData name="Bertino Hernandez Cancino" userId="ce868ae7-7fce-4561-8884-386018fddd23" providerId="ADAL" clId="{802B565F-7E6D-4ACE-B784-C403D9698B16}" dt="2023-11-23T14:39:33.826" v="11893" actId="1036"/>
          <ac:cxnSpMkLst>
            <pc:docMk/>
            <pc:sldMk cId="3574637001" sldId="551"/>
            <ac:cxnSpMk id="22" creationId="{5370DFC2-BE6B-8B66-A3DD-D29A6409C304}"/>
          </ac:cxnSpMkLst>
        </pc:cxnChg>
        <pc:cxnChg chg="mod">
          <ac:chgData name="Bertino Hernandez Cancino" userId="ce868ae7-7fce-4561-8884-386018fddd23" providerId="ADAL" clId="{802B565F-7E6D-4ACE-B784-C403D9698B16}" dt="2023-11-23T14:39:33.826" v="11893" actId="1036"/>
          <ac:cxnSpMkLst>
            <pc:docMk/>
            <pc:sldMk cId="3574637001" sldId="551"/>
            <ac:cxnSpMk id="23" creationId="{551D5EAB-97E2-7DB5-FF54-124892F7B139}"/>
          </ac:cxnSpMkLst>
        </pc:cxnChg>
        <pc:cxnChg chg="mod">
          <ac:chgData name="Bertino Hernandez Cancino" userId="ce868ae7-7fce-4561-8884-386018fddd23" providerId="ADAL" clId="{802B565F-7E6D-4ACE-B784-C403D9698B16}" dt="2023-11-23T14:39:33.826" v="11893" actId="1036"/>
          <ac:cxnSpMkLst>
            <pc:docMk/>
            <pc:sldMk cId="3574637001" sldId="551"/>
            <ac:cxnSpMk id="24" creationId="{C9C84C9C-421A-5F49-C2A9-FEDC51B06B19}"/>
          </ac:cxnSpMkLst>
        </pc:cxnChg>
        <pc:cxnChg chg="mod">
          <ac:chgData name="Bertino Hernandez Cancino" userId="ce868ae7-7fce-4561-8884-386018fddd23" providerId="ADAL" clId="{802B565F-7E6D-4ACE-B784-C403D9698B16}" dt="2023-11-23T14:39:33.826" v="11893" actId="1036"/>
          <ac:cxnSpMkLst>
            <pc:docMk/>
            <pc:sldMk cId="3574637001" sldId="551"/>
            <ac:cxnSpMk id="25" creationId="{633E4B48-C617-6EDB-300F-F24540B863E7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18" creationId="{61654137-D88F-78F2-5C84-05BE9973C456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20" creationId="{DFD1750D-6D5A-9C38-88F4-2BC19EC2CA26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21" creationId="{70F649A6-E66A-57B4-A37B-C8FD9318BD5A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61" creationId="{5FD1DBAB-24C0-506C-62B9-5A7B76A208F5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62" creationId="{F0262B97-F371-3BB1-1EF7-FB7D2883D42D}"/>
          </ac:cxnSpMkLst>
        </pc:cxnChg>
        <pc:cxnChg chg="del">
          <ac:chgData name="Bertino Hernandez Cancino" userId="ce868ae7-7fce-4561-8884-386018fddd23" providerId="ADAL" clId="{802B565F-7E6D-4ACE-B784-C403D9698B16}" dt="2023-11-21T22:22:21.424" v="11096" actId="478"/>
          <ac:cxnSpMkLst>
            <pc:docMk/>
            <pc:sldMk cId="3574637001" sldId="551"/>
            <ac:cxnSpMk id="1263" creationId="{7DE8F27F-4170-D4C9-BE10-4E9053F6F73A}"/>
          </ac:cxnSpMkLst>
        </pc:cxnChg>
      </pc:sldChg>
      <pc:sldChg chg="addSp delSp modSp add mod addAnim delAnim modAnim">
        <pc:chgData name="Bertino Hernandez Cancino" userId="ce868ae7-7fce-4561-8884-386018fddd23" providerId="ADAL" clId="{802B565F-7E6D-4ACE-B784-C403D9698B16}" dt="2023-11-23T22:35:02.237" v="16645" actId="2"/>
        <pc:sldMkLst>
          <pc:docMk/>
          <pc:sldMk cId="4053156716" sldId="552"/>
        </pc:sldMkLst>
        <pc:spChg chg="add del mod">
          <ac:chgData name="Bertino Hernandez Cancino" userId="ce868ae7-7fce-4561-8884-386018fddd23" providerId="ADAL" clId="{802B565F-7E6D-4ACE-B784-C403D9698B16}" dt="2023-11-22T15:00:25.458" v="11212" actId="478"/>
          <ac:spMkLst>
            <pc:docMk/>
            <pc:sldMk cId="4053156716" sldId="552"/>
            <ac:spMk id="4" creationId="{5768D439-FA61-8F4C-7149-0A6993B73861}"/>
          </ac:spMkLst>
        </pc:spChg>
        <pc:spChg chg="add mod">
          <ac:chgData name="Bertino Hernandez Cancino" userId="ce868ae7-7fce-4561-8884-386018fddd23" providerId="ADAL" clId="{802B565F-7E6D-4ACE-B784-C403D9698B16}" dt="2023-11-23T22:35:02.237" v="16645" actId="2"/>
          <ac:spMkLst>
            <pc:docMk/>
            <pc:sldMk cId="4053156716" sldId="552"/>
            <ac:spMk id="4" creationId="{641999FA-5C12-080C-8523-C9460A5629AA}"/>
          </ac:spMkLst>
        </pc:spChg>
        <pc:spChg chg="add mod">
          <ac:chgData name="Bertino Hernandez Cancino" userId="ce868ae7-7fce-4561-8884-386018fddd23" providerId="ADAL" clId="{802B565F-7E6D-4ACE-B784-C403D9698B16}" dt="2023-11-23T21:35:22.513" v="16175" actId="1037"/>
          <ac:spMkLst>
            <pc:docMk/>
            <pc:sldMk cId="4053156716" sldId="552"/>
            <ac:spMk id="5" creationId="{59920BB7-CDDB-8A4B-BB94-94CCA79E9305}"/>
          </ac:spMkLst>
        </pc:spChg>
        <pc:spChg chg="add del mod">
          <ac:chgData name="Bertino Hernandez Cancino" userId="ce868ae7-7fce-4561-8884-386018fddd23" providerId="ADAL" clId="{802B565F-7E6D-4ACE-B784-C403D9698B16}" dt="2023-11-22T20:49:57.988" v="11699" actId="478"/>
          <ac:spMkLst>
            <pc:docMk/>
            <pc:sldMk cId="4053156716" sldId="552"/>
            <ac:spMk id="5" creationId="{BD36992F-CF9D-B076-BA77-75446279E2E4}"/>
          </ac:spMkLst>
        </pc:spChg>
        <pc:spChg chg="add mod">
          <ac:chgData name="Bertino Hernandez Cancino" userId="ce868ae7-7fce-4561-8884-386018fddd23" providerId="ADAL" clId="{802B565F-7E6D-4ACE-B784-C403D9698B16}" dt="2023-11-23T21:35:37.114" v="16193" actId="1035"/>
          <ac:spMkLst>
            <pc:docMk/>
            <pc:sldMk cId="4053156716" sldId="552"/>
            <ac:spMk id="6" creationId="{F5B9781E-F819-0C14-DDFD-AAFFE0DE72D0}"/>
          </ac:spMkLst>
        </pc:spChg>
        <pc:spChg chg="add mod">
          <ac:chgData name="Bertino Hernandez Cancino" userId="ce868ae7-7fce-4561-8884-386018fddd23" providerId="ADAL" clId="{802B565F-7E6D-4ACE-B784-C403D9698B16}" dt="2023-11-23T21:35:22.513" v="16175" actId="1037"/>
          <ac:spMkLst>
            <pc:docMk/>
            <pc:sldMk cId="4053156716" sldId="552"/>
            <ac:spMk id="7" creationId="{BE1A4DEB-1D3C-683B-B4D5-47409CEE726F}"/>
          </ac:spMkLst>
        </pc:spChg>
        <pc:spChg chg="add mod">
          <ac:chgData name="Bertino Hernandez Cancino" userId="ce868ae7-7fce-4561-8884-386018fddd23" providerId="ADAL" clId="{802B565F-7E6D-4ACE-B784-C403D9698B16}" dt="2023-11-23T21:36:56.066" v="16201" actId="1076"/>
          <ac:spMkLst>
            <pc:docMk/>
            <pc:sldMk cId="4053156716" sldId="552"/>
            <ac:spMk id="8" creationId="{CCB4CC84-FB27-6301-C5F8-78A5DA0EF077}"/>
          </ac:spMkLst>
        </pc:spChg>
        <pc:spChg chg="add mod">
          <ac:chgData name="Bertino Hernandez Cancino" userId="ce868ae7-7fce-4561-8884-386018fddd23" providerId="ADAL" clId="{802B565F-7E6D-4ACE-B784-C403D9698B16}" dt="2023-11-23T21:35:22.513" v="16175" actId="1037"/>
          <ac:spMkLst>
            <pc:docMk/>
            <pc:sldMk cId="4053156716" sldId="552"/>
            <ac:spMk id="9" creationId="{B77BD6E0-9691-D858-0A07-C588BD3A94D4}"/>
          </ac:spMkLst>
        </pc:spChg>
        <pc:spChg chg="add mod">
          <ac:chgData name="Bertino Hernandez Cancino" userId="ce868ae7-7fce-4561-8884-386018fddd23" providerId="ADAL" clId="{802B565F-7E6D-4ACE-B784-C403D9698B16}" dt="2023-11-23T21:35:22.513" v="16175" actId="1037"/>
          <ac:spMkLst>
            <pc:docMk/>
            <pc:sldMk cId="4053156716" sldId="552"/>
            <ac:spMk id="10" creationId="{36D0D567-898F-341C-F679-A337C131FA31}"/>
          </ac:spMkLst>
        </pc:spChg>
        <pc:spChg chg="add mod">
          <ac:chgData name="Bertino Hernandez Cancino" userId="ce868ae7-7fce-4561-8884-386018fddd23" providerId="ADAL" clId="{802B565F-7E6D-4ACE-B784-C403D9698B16}" dt="2023-11-23T22:34:57.776" v="16644" actId="313"/>
          <ac:spMkLst>
            <pc:docMk/>
            <pc:sldMk cId="4053156716" sldId="552"/>
            <ac:spMk id="11" creationId="{14CABBFA-51D8-5DB6-BE71-419E2D148BF4}"/>
          </ac:spMkLst>
        </pc:spChg>
        <pc:spChg chg="add del mod">
          <ac:chgData name="Bertino Hernandez Cancino" userId="ce868ae7-7fce-4561-8884-386018fddd23" providerId="ADAL" clId="{802B565F-7E6D-4ACE-B784-C403D9698B16}" dt="2023-11-22T16:36:02.511" v="11487" actId="478"/>
          <ac:spMkLst>
            <pc:docMk/>
            <pc:sldMk cId="4053156716" sldId="552"/>
            <ac:spMk id="11" creationId="{9F95D208-C17F-AEAD-59C9-D40664A3F08C}"/>
          </ac:spMkLst>
        </pc:spChg>
        <pc:spChg chg="add mod">
          <ac:chgData name="Bertino Hernandez Cancino" userId="ce868ae7-7fce-4561-8884-386018fddd23" providerId="ADAL" clId="{802B565F-7E6D-4ACE-B784-C403D9698B16}" dt="2023-11-23T21:35:22.513" v="16175" actId="1037"/>
          <ac:spMkLst>
            <pc:docMk/>
            <pc:sldMk cId="4053156716" sldId="552"/>
            <ac:spMk id="12" creationId="{48806E1E-9935-18DC-BD55-2C15FD83D8AF}"/>
          </ac:spMkLst>
        </pc:spChg>
        <pc:spChg chg="add del mod">
          <ac:chgData name="Bertino Hernandez Cancino" userId="ce868ae7-7fce-4561-8884-386018fddd23" providerId="ADAL" clId="{802B565F-7E6D-4ACE-B784-C403D9698B16}" dt="2023-11-22T15:54:30.315" v="11366" actId="478"/>
          <ac:spMkLst>
            <pc:docMk/>
            <pc:sldMk cId="4053156716" sldId="552"/>
            <ac:spMk id="12" creationId="{869DED2A-D036-6DE1-7F43-23A2E2820266}"/>
          </ac:spMkLst>
        </pc:spChg>
        <pc:spChg chg="mod">
          <ac:chgData name="Bertino Hernandez Cancino" userId="ce868ae7-7fce-4561-8884-386018fddd23" providerId="ADAL" clId="{802B565F-7E6D-4ACE-B784-C403D9698B16}" dt="2023-11-23T22:34:54.436" v="16643" actId="2"/>
          <ac:spMkLst>
            <pc:docMk/>
            <pc:sldMk cId="4053156716" sldId="552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802B565F-7E6D-4ACE-B784-C403D9698B16}" dt="2023-11-23T21:34:54.101" v="16136" actId="478"/>
          <ac:spMkLst>
            <pc:docMk/>
            <pc:sldMk cId="4053156716" sldId="552"/>
            <ac:spMk id="16" creationId="{35BC22F1-7B2B-2232-35CA-3C60C3F068B8}"/>
          </ac:spMkLst>
        </pc:spChg>
        <pc:spChg chg="del">
          <ac:chgData name="Bertino Hernandez Cancino" userId="ce868ae7-7fce-4561-8884-386018fddd23" providerId="ADAL" clId="{802B565F-7E6D-4ACE-B784-C403D9698B16}" dt="2023-11-23T21:34:54.101" v="16136" actId="478"/>
          <ac:spMkLst>
            <pc:docMk/>
            <pc:sldMk cId="4053156716" sldId="552"/>
            <ac:spMk id="18" creationId="{085C8860-5242-4CAF-B80A-13DE19892784}"/>
          </ac:spMkLst>
        </pc:spChg>
        <pc:spChg chg="del">
          <ac:chgData name="Bertino Hernandez Cancino" userId="ce868ae7-7fce-4561-8884-386018fddd23" providerId="ADAL" clId="{802B565F-7E6D-4ACE-B784-C403D9698B16}" dt="2023-11-23T21:34:54.101" v="16136" actId="478"/>
          <ac:spMkLst>
            <pc:docMk/>
            <pc:sldMk cId="4053156716" sldId="552"/>
            <ac:spMk id="19" creationId="{6972CFB4-0F95-B911-677F-EB90E552215C}"/>
          </ac:spMkLst>
        </pc:spChg>
        <pc:spChg chg="del">
          <ac:chgData name="Bertino Hernandez Cancino" userId="ce868ae7-7fce-4561-8884-386018fddd23" providerId="ADAL" clId="{802B565F-7E6D-4ACE-B784-C403D9698B16}" dt="2023-11-23T21:34:54.101" v="16136" actId="478"/>
          <ac:spMkLst>
            <pc:docMk/>
            <pc:sldMk cId="4053156716" sldId="552"/>
            <ac:spMk id="20" creationId="{0A3D6F8A-20B3-F947-EF8E-D176079AD35A}"/>
          </ac:spMkLst>
        </pc:spChg>
        <pc:spChg chg="add del mod">
          <ac:chgData name="Bertino Hernandez Cancino" userId="ce868ae7-7fce-4561-8884-386018fddd23" providerId="ADAL" clId="{802B565F-7E6D-4ACE-B784-C403D9698B16}" dt="2023-11-22T15:54:37.685" v="11371" actId="478"/>
          <ac:spMkLst>
            <pc:docMk/>
            <pc:sldMk cId="4053156716" sldId="552"/>
            <ac:spMk id="22" creationId="{A67546DF-C798-F12A-A180-84938F0F86CC}"/>
          </ac:spMkLst>
        </pc:spChg>
        <pc:spChg chg="add mod">
          <ac:chgData name="Bertino Hernandez Cancino" userId="ce868ae7-7fce-4561-8884-386018fddd23" providerId="ADAL" clId="{802B565F-7E6D-4ACE-B784-C403D9698B16}" dt="2023-11-23T21:38:44.313" v="16213" actId="1076"/>
          <ac:spMkLst>
            <pc:docMk/>
            <pc:sldMk cId="4053156716" sldId="552"/>
            <ac:spMk id="22" creationId="{D81DDF9C-22BC-4F07-FC24-435793AB6ED2}"/>
          </ac:spMkLst>
        </pc:spChg>
        <pc:spChg chg="add del mod">
          <ac:chgData name="Bertino Hernandez Cancino" userId="ce868ae7-7fce-4561-8884-386018fddd23" providerId="ADAL" clId="{802B565F-7E6D-4ACE-B784-C403D9698B16}" dt="2023-11-23T21:31:25.223" v="16106" actId="478"/>
          <ac:spMkLst>
            <pc:docMk/>
            <pc:sldMk cId="4053156716" sldId="552"/>
            <ac:spMk id="23" creationId="{D1BFEA85-1824-498D-543D-12833593C25A}"/>
          </ac:spMkLst>
        </pc:spChg>
        <pc:spChg chg="add del mod">
          <ac:chgData name="Bertino Hernandez Cancino" userId="ce868ae7-7fce-4561-8884-386018fddd23" providerId="ADAL" clId="{802B565F-7E6D-4ACE-B784-C403D9698B16}" dt="2023-11-23T21:38:19.131" v="16212" actId="478"/>
          <ac:spMkLst>
            <pc:docMk/>
            <pc:sldMk cId="4053156716" sldId="552"/>
            <ac:spMk id="24" creationId="{9F7B5983-BE36-E7FF-B56B-269F2235E537}"/>
          </ac:spMkLst>
        </pc:spChg>
        <pc:spChg chg="add mod">
          <ac:chgData name="Bertino Hernandez Cancino" userId="ce868ae7-7fce-4561-8884-386018fddd23" providerId="ADAL" clId="{802B565F-7E6D-4ACE-B784-C403D9698B16}" dt="2023-11-23T21:39:05.102" v="16215" actId="1076"/>
          <ac:spMkLst>
            <pc:docMk/>
            <pc:sldMk cId="4053156716" sldId="552"/>
            <ac:spMk id="25" creationId="{DAF1E3B4-0493-4452-10D9-C3DC18BD400A}"/>
          </ac:spMkLst>
        </pc:spChg>
        <pc:spChg chg="add del mod">
          <ac:chgData name="Bertino Hernandez Cancino" userId="ce868ae7-7fce-4561-8884-386018fddd23" providerId="ADAL" clId="{802B565F-7E6D-4ACE-B784-C403D9698B16}" dt="2023-11-23T21:31:25.223" v="16106" actId="478"/>
          <ac:spMkLst>
            <pc:docMk/>
            <pc:sldMk cId="4053156716" sldId="552"/>
            <ac:spMk id="26" creationId="{9EEE09C9-2825-B0E0-8529-6727D3961AB7}"/>
          </ac:spMkLst>
        </pc:spChg>
        <pc:spChg chg="add del mod">
          <ac:chgData name="Bertino Hernandez Cancino" userId="ce868ae7-7fce-4561-8884-386018fddd23" providerId="ADAL" clId="{802B565F-7E6D-4ACE-B784-C403D9698B16}" dt="2023-11-23T21:31:25.223" v="16106" actId="478"/>
          <ac:spMkLst>
            <pc:docMk/>
            <pc:sldMk cId="4053156716" sldId="552"/>
            <ac:spMk id="27" creationId="{4353337B-F41F-C02E-3814-8BAC8AF14566}"/>
          </ac:spMkLst>
        </pc:spChg>
        <pc:spChg chg="add mod">
          <ac:chgData name="Bertino Hernandez Cancino" userId="ce868ae7-7fce-4561-8884-386018fddd23" providerId="ADAL" clId="{802B565F-7E6D-4ACE-B784-C403D9698B16}" dt="2023-11-23T21:39:14.440" v="16219" actId="13822"/>
          <ac:spMkLst>
            <pc:docMk/>
            <pc:sldMk cId="4053156716" sldId="552"/>
            <ac:spMk id="29" creationId="{3F09CFE8-77E2-15E5-F562-E76EAB74BEB0}"/>
          </ac:spMkLst>
        </pc:spChg>
        <pc:spChg chg="add del mod">
          <ac:chgData name="Bertino Hernandez Cancino" userId="ce868ae7-7fce-4561-8884-386018fddd23" providerId="ADAL" clId="{802B565F-7E6D-4ACE-B784-C403D9698B16}" dt="2023-11-23T21:31:25.223" v="16106" actId="478"/>
          <ac:spMkLst>
            <pc:docMk/>
            <pc:sldMk cId="4053156716" sldId="552"/>
            <ac:spMk id="31" creationId="{B63E2B40-2188-7437-7E3A-BDBB4DD0C105}"/>
          </ac:spMkLst>
        </pc:spChg>
        <pc:spChg chg="add del mod">
          <ac:chgData name="Bertino Hernandez Cancino" userId="ce868ae7-7fce-4561-8884-386018fddd23" providerId="ADAL" clId="{802B565F-7E6D-4ACE-B784-C403D9698B16}" dt="2023-11-23T21:31:25.223" v="16106" actId="478"/>
          <ac:spMkLst>
            <pc:docMk/>
            <pc:sldMk cId="4053156716" sldId="552"/>
            <ac:spMk id="7168" creationId="{A2E8FFA6-5E1D-EC12-280D-4C9BCEF3E85F}"/>
          </ac:spMkLst>
        </pc:spChg>
        <pc:spChg chg="mod">
          <ac:chgData name="Bertino Hernandez Cancino" userId="ce868ae7-7fce-4561-8884-386018fddd23" providerId="ADAL" clId="{802B565F-7E6D-4ACE-B784-C403D9698B16}" dt="2023-11-22T16:34:11.450" v="11463" actId="14100"/>
          <ac:spMkLst>
            <pc:docMk/>
            <pc:sldMk cId="4053156716" sldId="552"/>
            <ac:spMk id="7185" creationId="{8F2FB244-0EBE-A118-2806-F0F7C06F8B65}"/>
          </ac:spMkLst>
        </pc:spChg>
        <pc:spChg chg="add del mod">
          <ac:chgData name="Bertino Hernandez Cancino" userId="ce868ae7-7fce-4561-8884-386018fddd23" providerId="ADAL" clId="{802B565F-7E6D-4ACE-B784-C403D9698B16}" dt="2023-11-22T16:35:34.283" v="11482"/>
          <ac:spMkLst>
            <pc:docMk/>
            <pc:sldMk cId="4053156716" sldId="552"/>
            <ac:spMk id="7193" creationId="{4DF56886-8C16-3464-C3EF-A714589362E5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15" creationId="{675AC3BE-1934-B401-8AF9-9350D475552D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32" creationId="{9101C12D-C198-D9FE-F928-621F98F3CEC6}"/>
          </ac:spMkLst>
        </pc:spChg>
        <pc:spChg chg="del">
          <ac:chgData name="Bertino Hernandez Cancino" userId="ce868ae7-7fce-4561-8884-386018fddd23" providerId="ADAL" clId="{802B565F-7E6D-4ACE-B784-C403D9698B16}" dt="2023-11-22T14:52:20.140" v="11139" actId="478"/>
          <ac:spMkLst>
            <pc:docMk/>
            <pc:sldMk cId="4053156716" sldId="552"/>
            <ac:spMk id="7345" creationId="{C4982C0E-C6A2-478E-70ED-920E37D4A0DD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54" creationId="{8161BABA-3889-1F4B-F017-E36BB739B11F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55" creationId="{29639976-A9F6-1BAB-940D-8A395F7F435E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56" creationId="{D3418ABC-90B4-2B48-0F8D-68BDD027419C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58" creationId="{A0A6074B-B513-801E-8DAE-A0A39821D0B5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59" creationId="{862DC1EB-8C5D-516A-66A5-28E0E6420E78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0" creationId="{ABE14DD5-5370-7366-C464-F27946F911BE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1" creationId="{8060CDA2-21D6-9770-B400-A14EBCD6003E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2" creationId="{C026F54D-3129-E271-599D-CC4BC8829443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3" creationId="{F7DCD08F-8C7A-712B-1BD2-049E521E4AD0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4" creationId="{5A1564D8-B15B-5ABF-4068-0FAE5A1372AE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7" creationId="{F58EDBAB-3581-3114-0540-CBDDD5D7B53E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68" creationId="{73834979-EEC0-2CC3-9116-5C09357A9F3B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70" creationId="{71452A66-91D6-2F25-4254-2A499F1EBFE9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71" creationId="{12F42FFF-2752-6B8E-FFC9-FF750103D379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72" creationId="{C5B70A77-D349-31DC-2833-C60F1D4B4249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73" creationId="{BE796DF9-F7E2-F135-9CB3-B6B929A2488A}"/>
          </ac:spMkLst>
        </pc:spChg>
        <pc:spChg chg="del">
          <ac:chgData name="Bertino Hernandez Cancino" userId="ce868ae7-7fce-4561-8884-386018fddd23" providerId="ADAL" clId="{802B565F-7E6D-4ACE-B784-C403D9698B16}" dt="2023-11-22T14:52:18.999" v="11138" actId="478"/>
          <ac:spMkLst>
            <pc:docMk/>
            <pc:sldMk cId="4053156716" sldId="552"/>
            <ac:spMk id="7374" creationId="{4D7EF00D-F51C-2A60-9AA6-D449C2C1F758}"/>
          </ac:spMkLst>
        </pc:spChg>
        <pc:grpChg chg="add del mod">
          <ac:chgData name="Bertino Hernandez Cancino" userId="ce868ae7-7fce-4561-8884-386018fddd23" providerId="ADAL" clId="{802B565F-7E6D-4ACE-B784-C403D9698B16}" dt="2023-11-22T16:34:15.065" v="11464" actId="478"/>
          <ac:grpSpMkLst>
            <pc:docMk/>
            <pc:sldMk cId="4053156716" sldId="552"/>
            <ac:grpSpMk id="7169" creationId="{9C023400-DFD7-B1EF-30F6-97B23A638533}"/>
          </ac:grpSpMkLst>
        </pc:grpChg>
        <pc:grpChg chg="mod">
          <ac:chgData name="Bertino Hernandez Cancino" userId="ce868ae7-7fce-4561-8884-386018fddd23" providerId="ADAL" clId="{802B565F-7E6D-4ACE-B784-C403D9698B16}" dt="2023-11-22T16:34:11.450" v="11463" actId="14100"/>
          <ac:grpSpMkLst>
            <pc:docMk/>
            <pc:sldMk cId="4053156716" sldId="552"/>
            <ac:grpSpMk id="7172" creationId="{EEA63420-6DD1-F310-03FE-FA5B4D04BDF2}"/>
          </ac:grpSpMkLst>
        </pc:grpChg>
        <pc:grpChg chg="mod">
          <ac:chgData name="Bertino Hernandez Cancino" userId="ce868ae7-7fce-4561-8884-386018fddd23" providerId="ADAL" clId="{802B565F-7E6D-4ACE-B784-C403D9698B16}" dt="2023-11-22T16:34:11.450" v="11463" actId="14100"/>
          <ac:grpSpMkLst>
            <pc:docMk/>
            <pc:sldMk cId="4053156716" sldId="552"/>
            <ac:grpSpMk id="7183" creationId="{27FBB193-49CA-DC66-A959-65D8AB21EA9D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273" creationId="{1DCE33AB-F4EE-8DBF-4FCB-6CC11DF1144D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274" creationId="{3A799560-4420-124E-8B0C-50340E5484F3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275" creationId="{591403BE-F9D3-BB8A-3619-D6CDCDA64D0D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311" creationId="{51F56B43-B635-A02B-2867-726CAC35AD8C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321" creationId="{55B790D0-66D3-CFAA-570C-852A63893635}"/>
          </ac:grpSpMkLst>
        </pc:grpChg>
        <pc:grpChg chg="del">
          <ac:chgData name="Bertino Hernandez Cancino" userId="ce868ae7-7fce-4561-8884-386018fddd23" providerId="ADAL" clId="{802B565F-7E6D-4ACE-B784-C403D9698B16}" dt="2023-11-22T14:52:18.999" v="11138" actId="478"/>
          <ac:grpSpMkLst>
            <pc:docMk/>
            <pc:sldMk cId="4053156716" sldId="552"/>
            <ac:grpSpMk id="7327" creationId="{C74AD3AC-3DAA-ADAC-EB27-E725B51AAC79}"/>
          </ac:grpSpMkLst>
        </pc:grpChg>
        <pc:picChg chg="del">
          <ac:chgData name="Bertino Hernandez Cancino" userId="ce868ae7-7fce-4561-8884-386018fddd23" providerId="ADAL" clId="{802B565F-7E6D-4ACE-B784-C403D9698B16}" dt="2023-11-23T21:34:54.101" v="16136" actId="478"/>
          <ac:picMkLst>
            <pc:docMk/>
            <pc:sldMk cId="4053156716" sldId="552"/>
            <ac:picMk id="17" creationId="{F8024C40-2B7C-37D5-99F6-0ABCE5C8558F}"/>
          </ac:picMkLst>
        </pc:picChg>
        <pc:picChg chg="del">
          <ac:chgData name="Bertino Hernandez Cancino" userId="ce868ae7-7fce-4561-8884-386018fddd23" providerId="ADAL" clId="{802B565F-7E6D-4ACE-B784-C403D9698B16}" dt="2023-11-23T21:34:54.101" v="16136" actId="478"/>
          <ac:picMkLst>
            <pc:docMk/>
            <pc:sldMk cId="4053156716" sldId="552"/>
            <ac:picMk id="21" creationId="{2FABA047-3AD8-13B0-B447-E41CCBDE8443}"/>
          </ac:picMkLst>
        </pc:picChg>
        <pc:picChg chg="add mod">
          <ac:chgData name="Bertino Hernandez Cancino" userId="ce868ae7-7fce-4561-8884-386018fddd23" providerId="ADAL" clId="{802B565F-7E6D-4ACE-B784-C403D9698B16}" dt="2023-11-23T21:39:05.102" v="16215" actId="1076"/>
          <ac:picMkLst>
            <pc:docMk/>
            <pc:sldMk cId="4053156716" sldId="552"/>
            <ac:picMk id="28" creationId="{844566A1-8995-56E4-2242-CCAB97531192}"/>
          </ac:picMkLst>
        </pc:picChg>
        <pc:picChg chg="add mod">
          <ac:chgData name="Bertino Hernandez Cancino" userId="ce868ae7-7fce-4561-8884-386018fddd23" providerId="ADAL" clId="{802B565F-7E6D-4ACE-B784-C403D9698B16}" dt="2023-11-23T21:35:22.513" v="16175" actId="1037"/>
          <ac:picMkLst>
            <pc:docMk/>
            <pc:sldMk cId="4053156716" sldId="552"/>
            <ac:picMk id="5122" creationId="{BEFC71DC-6CF2-F600-9785-AAEB086A22D3}"/>
          </ac:picMkLst>
        </pc:picChg>
        <pc:picChg chg="add del mod">
          <ac:chgData name="Bertino Hernandez Cancino" userId="ce868ae7-7fce-4561-8884-386018fddd23" providerId="ADAL" clId="{802B565F-7E6D-4ACE-B784-C403D9698B16}" dt="2023-11-23T21:31:20.504" v="16105" actId="478"/>
          <ac:picMkLst>
            <pc:docMk/>
            <pc:sldMk cId="4053156716" sldId="552"/>
            <ac:picMk id="5124" creationId="{46037ADD-5628-FBA7-D807-C2647A32FBBD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70" creationId="{BE3146AA-0136-CDA9-9882-0C1793EDBE82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77" creationId="{7A9743A1-B278-77B9-F6C0-941FD729B3E0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79" creationId="{7F0308C3-A56E-72C6-81B4-059FE7A00C09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0" creationId="{58C5873A-3A57-13B1-7915-2AC1DD792566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1" creationId="{1E25718B-B5C5-1A9E-79B9-8CD5C2194A82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2" creationId="{8C03E7AB-927F-4549-778A-2B5067B33104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6" creationId="{B9AF56A8-9E49-9138-7664-AE3DCD531CA1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7" creationId="{F9E07BA2-161C-00EF-0832-1859E86AF1E1}"/>
          </ac:picMkLst>
        </pc:picChg>
        <pc:picChg chg="mod">
          <ac:chgData name="Bertino Hernandez Cancino" userId="ce868ae7-7fce-4561-8884-386018fddd23" providerId="ADAL" clId="{802B565F-7E6D-4ACE-B784-C403D9698B16}" dt="2023-11-22T16:34:11.450" v="11463" actId="14100"/>
          <ac:picMkLst>
            <pc:docMk/>
            <pc:sldMk cId="4053156716" sldId="552"/>
            <ac:picMk id="7188" creationId="{DD570CAF-64B8-EA72-F465-35CA342CFA69}"/>
          </ac:picMkLst>
        </pc:picChg>
        <pc:picChg chg="add mod">
          <ac:chgData name="Bertino Hernandez Cancino" userId="ce868ae7-7fce-4561-8884-386018fddd23" providerId="ADAL" clId="{802B565F-7E6D-4ACE-B784-C403D9698B16}" dt="2023-11-23T21:36:42.303" v="16199" actId="1076"/>
          <ac:picMkLst>
            <pc:docMk/>
            <pc:sldMk cId="4053156716" sldId="552"/>
            <ac:picMk id="7189" creationId="{1260FF13-D892-29A3-57F9-C389C234E941}"/>
          </ac:picMkLst>
        </pc:picChg>
        <pc:picChg chg="add mod">
          <ac:chgData name="Bertino Hernandez Cancino" userId="ce868ae7-7fce-4561-8884-386018fddd23" providerId="ADAL" clId="{802B565F-7E6D-4ACE-B784-C403D9698B16}" dt="2023-11-23T21:35:22.513" v="16175" actId="1037"/>
          <ac:picMkLst>
            <pc:docMk/>
            <pc:sldMk cId="4053156716" sldId="552"/>
            <ac:picMk id="7190" creationId="{19BE1632-07DD-CBCE-C1FD-1488D5CCF256}"/>
          </ac:picMkLst>
        </pc:picChg>
        <pc:picChg chg="add mod">
          <ac:chgData name="Bertino Hernandez Cancino" userId="ce868ae7-7fce-4561-8884-386018fddd23" providerId="ADAL" clId="{802B565F-7E6D-4ACE-B784-C403D9698B16}" dt="2023-11-23T21:35:22.513" v="16175" actId="1037"/>
          <ac:picMkLst>
            <pc:docMk/>
            <pc:sldMk cId="4053156716" sldId="552"/>
            <ac:picMk id="7191" creationId="{10CB37B3-D4F3-3B1F-735E-9D0478EE3C69}"/>
          </ac:picMkLst>
        </pc:picChg>
        <pc:picChg chg="add del mod">
          <ac:chgData name="Bertino Hernandez Cancino" userId="ce868ae7-7fce-4561-8884-386018fddd23" providerId="ADAL" clId="{802B565F-7E6D-4ACE-B784-C403D9698B16}" dt="2023-11-23T21:35:22.513" v="16175" actId="1037"/>
          <ac:picMkLst>
            <pc:docMk/>
            <pc:sldMk cId="4053156716" sldId="552"/>
            <ac:picMk id="7192" creationId="{D61267FE-9967-0463-B91A-19A1CFCEF510}"/>
          </ac:picMkLst>
        </pc:picChg>
        <pc:picChg chg="add mod">
          <ac:chgData name="Bertino Hernandez Cancino" userId="ce868ae7-7fce-4561-8884-386018fddd23" providerId="ADAL" clId="{802B565F-7E6D-4ACE-B784-C403D9698B16}" dt="2023-11-23T21:35:22.513" v="16175" actId="1037"/>
          <ac:picMkLst>
            <pc:docMk/>
            <pc:sldMk cId="4053156716" sldId="552"/>
            <ac:picMk id="7194" creationId="{9FFA3C2B-6663-F924-D280-7B07C8FD698E}"/>
          </ac:picMkLst>
        </pc:picChg>
        <pc:picChg chg="add del mod">
          <ac:chgData name="Bertino Hernandez Cancino" userId="ce868ae7-7fce-4561-8884-386018fddd23" providerId="ADAL" clId="{802B565F-7E6D-4ACE-B784-C403D9698B16}" dt="2023-11-22T16:38:23.450" v="11576" actId="478"/>
          <ac:picMkLst>
            <pc:docMk/>
            <pc:sldMk cId="4053156716" sldId="552"/>
            <ac:picMk id="7195" creationId="{5014F7C8-5615-C899-250F-57C12B86FC84}"/>
          </ac:picMkLst>
        </pc:picChg>
        <pc:picChg chg="add del mod">
          <ac:chgData name="Bertino Hernandez Cancino" userId="ce868ae7-7fce-4561-8884-386018fddd23" providerId="ADAL" clId="{802B565F-7E6D-4ACE-B784-C403D9698B16}" dt="2023-11-22T16:38:22.504" v="11575" actId="478"/>
          <ac:picMkLst>
            <pc:docMk/>
            <pc:sldMk cId="4053156716" sldId="552"/>
            <ac:picMk id="7196" creationId="{7581C9AE-EBD5-18BA-903F-A8E659395AB6}"/>
          </ac:picMkLst>
        </pc:picChg>
        <pc:picChg chg="add del mod">
          <ac:chgData name="Bertino Hernandez Cancino" userId="ce868ae7-7fce-4561-8884-386018fddd23" providerId="ADAL" clId="{802B565F-7E6D-4ACE-B784-C403D9698B16}" dt="2023-11-22T16:38:21.009" v="11574" actId="478"/>
          <ac:picMkLst>
            <pc:docMk/>
            <pc:sldMk cId="4053156716" sldId="552"/>
            <ac:picMk id="7197" creationId="{91D9717B-207C-2C67-9166-8B0B70D93D42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12" creationId="{159B1156-E2BE-D406-FCA1-10FBF30AF1E1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13" creationId="{247F65B8-B299-7AF2-540B-5CCE68C7525F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14" creationId="{CF1A8EE3-CD9A-5470-354F-619A60330B1A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20" creationId="{A8D386BF-66CE-FEDB-F7E2-D65A2607C43E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26" creationId="{3D675984-D767-DA04-77E7-98D033092B46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1" creationId="{701BEDED-4881-5A07-55FB-8907847A8E21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3" creationId="{EBB886B9-416C-A2B8-2D8C-7AA9D792EFD5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4" creationId="{F812B64D-5BAF-D73E-E287-A25AAA0ED6AA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5" creationId="{1EE1BBD1-1F03-886D-35E5-A822C8ECA26A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6" creationId="{A567DB6F-187C-CA5A-194B-15EAC297ACA7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7" creationId="{17FC3F72-ED8A-11B0-E14E-AAED5DCBEC34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8" creationId="{10C9E339-033B-E5BF-DFC3-9C434F46615D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39" creationId="{FCCB5803-2FFE-E7FA-633E-65B007CC5F88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0" creationId="{386A38B5-DA32-DF46-03F9-A3D6CC4A0A7D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1" creationId="{CD740D21-5BEB-FC02-C3FE-98ACCF96919C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2" creationId="{A5576D31-4416-9DEE-652E-9F7A00A50760}"/>
          </ac:picMkLst>
        </pc:picChg>
        <pc:picChg chg="del">
          <ac:chgData name="Bertino Hernandez Cancino" userId="ce868ae7-7fce-4561-8884-386018fddd23" providerId="ADAL" clId="{802B565F-7E6D-4ACE-B784-C403D9698B16}" dt="2023-11-22T14:52:21.528" v="11140" actId="478"/>
          <ac:picMkLst>
            <pc:docMk/>
            <pc:sldMk cId="4053156716" sldId="552"/>
            <ac:picMk id="7346" creationId="{75B181E3-C3C5-BE72-C4A0-38303C4E2EFD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7" creationId="{63312430-D7A1-F1AF-3678-D3325CFB489E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8" creationId="{F69E79B4-E00B-7A98-E196-8B1B22299062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49" creationId="{3F64DF73-3028-90DB-6081-6769670DDA8D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50" creationId="{3B1290D5-D1BF-ADCF-CD2B-71FCB9345AF4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51" creationId="{BD849ACE-C903-3A9F-210D-5CF934B9CBC8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52" creationId="{A2721E8C-B2C5-DC64-6971-F03F721A6B9D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53" creationId="{136829EA-975B-7466-23D3-308B00A4BFBE}"/>
          </ac:picMkLst>
        </pc:picChg>
        <pc:picChg chg="del">
          <ac:chgData name="Bertino Hernandez Cancino" userId="ce868ae7-7fce-4561-8884-386018fddd23" providerId="ADAL" clId="{802B565F-7E6D-4ACE-B784-C403D9698B16}" dt="2023-11-22T14:52:18.999" v="11138" actId="478"/>
          <ac:picMkLst>
            <pc:docMk/>
            <pc:sldMk cId="4053156716" sldId="552"/>
            <ac:picMk id="7369" creationId="{E2F2EE17-64BB-386B-5B53-29541AE2118F}"/>
          </ac:picMkLst>
        </pc:pic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16" creationId="{DFCD8EDE-79F1-6D8D-D822-56DC9932B4E8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17" creationId="{20434CEA-20B8-D1CA-4CF6-1C73BF916685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18" creationId="{C0D1FF80-ED12-66AD-DD1A-09EA3949BF82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19" creationId="{771C4BD3-AA3C-DDD3-B549-BF577F3E664C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25" creationId="{5793260D-7F5B-1F54-AC9F-6D52BA2DC635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43" creationId="{C197C0D2-F187-065D-B018-9E0B06B33518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44" creationId="{C1D31768-399F-196E-5337-822F9835ABAB}"/>
          </ac:cxnSpMkLst>
        </pc:cxnChg>
        <pc:cxnChg chg="del">
          <ac:chgData name="Bertino Hernandez Cancino" userId="ce868ae7-7fce-4561-8884-386018fddd23" providerId="ADAL" clId="{802B565F-7E6D-4ACE-B784-C403D9698B16}" dt="2023-11-22T14:52:18.999" v="11138" actId="478"/>
          <ac:cxnSpMkLst>
            <pc:docMk/>
            <pc:sldMk cId="4053156716" sldId="552"/>
            <ac:cxnSpMk id="7357" creationId="{E61A08B6-CBC2-2FA2-7F38-15D56F56AFF9}"/>
          </ac:cxnSpMkLst>
        </pc:cxnChg>
      </pc:sldChg>
      <pc:sldChg chg="delSp modSp add del mod">
        <pc:chgData name="Bertino Hernandez Cancino" userId="ce868ae7-7fce-4561-8884-386018fddd23" providerId="ADAL" clId="{802B565F-7E6D-4ACE-B784-C403D9698B16}" dt="2023-11-22T22:04:24.611" v="11794" actId="47"/>
        <pc:sldMkLst>
          <pc:docMk/>
          <pc:sldMk cId="814440492" sldId="553"/>
        </pc:sldMkLst>
        <pc:spChg chg="mod">
          <ac:chgData name="Bertino Hernandez Cancino" userId="ce868ae7-7fce-4561-8884-386018fddd23" providerId="ADAL" clId="{802B565F-7E6D-4ACE-B784-C403D9698B16}" dt="2023-11-22T22:04:13.503" v="11793" actId="20577"/>
          <ac:spMkLst>
            <pc:docMk/>
            <pc:sldMk cId="814440492" sldId="553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802B565F-7E6D-4ACE-B784-C403D9698B16}" dt="2023-11-22T22:04:03.995" v="11769" actId="478"/>
          <ac:spMkLst>
            <pc:docMk/>
            <pc:sldMk cId="814440492" sldId="553"/>
            <ac:spMk id="30" creationId="{86CB68F7-8E7B-14C0-4281-CF8109A29EF7}"/>
          </ac:spMkLst>
        </pc:spChg>
        <pc:spChg chg="del">
          <ac:chgData name="Bertino Hernandez Cancino" userId="ce868ae7-7fce-4561-8884-386018fddd23" providerId="ADAL" clId="{802B565F-7E6D-4ACE-B784-C403D9698B16}" dt="2023-11-22T22:04:03.995" v="11769" actId="478"/>
          <ac:spMkLst>
            <pc:docMk/>
            <pc:sldMk cId="814440492" sldId="553"/>
            <ac:spMk id="31" creationId="{11810264-00C6-12F4-4C10-2C1DEEA4DD1E}"/>
          </ac:spMkLst>
        </pc:spChg>
        <pc:picChg chg="del">
          <ac:chgData name="Bertino Hernandez Cancino" userId="ce868ae7-7fce-4561-8884-386018fddd23" providerId="ADAL" clId="{802B565F-7E6D-4ACE-B784-C403D9698B16}" dt="2023-11-22T22:04:03.995" v="11769" actId="478"/>
          <ac:picMkLst>
            <pc:docMk/>
            <pc:sldMk cId="814440492" sldId="553"/>
            <ac:picMk id="5" creationId="{83C646F1-AC5F-D858-96AE-3BE1811C2FFD}"/>
          </ac:picMkLst>
        </pc:picChg>
        <pc:picChg chg="del">
          <ac:chgData name="Bertino Hernandez Cancino" userId="ce868ae7-7fce-4561-8884-386018fddd23" providerId="ADAL" clId="{802B565F-7E6D-4ACE-B784-C403D9698B16}" dt="2023-11-22T22:04:03.995" v="11769" actId="478"/>
          <ac:picMkLst>
            <pc:docMk/>
            <pc:sldMk cId="814440492" sldId="553"/>
            <ac:picMk id="7168" creationId="{D075D983-4D87-C5E5-F19F-5012CBFA61C2}"/>
          </ac:picMkLst>
        </pc:picChg>
      </pc:sldChg>
      <pc:sldChg chg="addSp delSp modSp add del mod modAnim">
        <pc:chgData name="Bertino Hernandez Cancino" userId="ce868ae7-7fce-4561-8884-386018fddd23" providerId="ADAL" clId="{802B565F-7E6D-4ACE-B784-C403D9698B16}" dt="2023-11-23T16:44:02.524" v="12679" actId="47"/>
        <pc:sldMkLst>
          <pc:docMk/>
          <pc:sldMk cId="2803894250" sldId="553"/>
        </pc:sldMkLst>
        <pc:spChg chg="mod">
          <ac:chgData name="Bertino Hernandez Cancino" userId="ce868ae7-7fce-4561-8884-386018fddd23" providerId="ADAL" clId="{802B565F-7E6D-4ACE-B784-C403D9698B16}" dt="2023-11-23T16:21:17.476" v="12288" actId="1076"/>
          <ac:spMkLst>
            <pc:docMk/>
            <pc:sldMk cId="2803894250" sldId="553"/>
            <ac:spMk id="24" creationId="{F6FE848F-61DF-630B-6B9E-BB7A1AA9BCF1}"/>
          </ac:spMkLst>
        </pc:spChg>
        <pc:spChg chg="del">
          <ac:chgData name="Bertino Hernandez Cancino" userId="ce868ae7-7fce-4561-8884-386018fddd23" providerId="ADAL" clId="{802B565F-7E6D-4ACE-B784-C403D9698B16}" dt="2023-11-23T14:41:09.649" v="11991" actId="478"/>
          <ac:spMkLst>
            <pc:docMk/>
            <pc:sldMk cId="2803894250" sldId="553"/>
            <ac:spMk id="1121" creationId="{DE1BE9AA-9878-5856-8E58-DB46FD39311E}"/>
          </ac:spMkLst>
        </pc:spChg>
        <pc:spChg chg="del">
          <ac:chgData name="Bertino Hernandez Cancino" userId="ce868ae7-7fce-4561-8884-386018fddd23" providerId="ADAL" clId="{802B565F-7E6D-4ACE-B784-C403D9698B16}" dt="2023-11-23T14:41:14.279" v="11995" actId="478"/>
          <ac:spMkLst>
            <pc:docMk/>
            <pc:sldMk cId="2803894250" sldId="553"/>
            <ac:spMk id="1122" creationId="{2E688B76-2A26-E7B4-36E1-B211A3B5D354}"/>
          </ac:spMkLst>
        </pc:spChg>
        <pc:spChg chg="mod">
          <ac:chgData name="Bertino Hernandez Cancino" userId="ce868ae7-7fce-4561-8884-386018fddd23" providerId="ADAL" clId="{802B565F-7E6D-4ACE-B784-C403D9698B16}" dt="2023-11-23T14:41:24.546" v="12015" actId="20577"/>
          <ac:spMkLst>
            <pc:docMk/>
            <pc:sldMk cId="2803894250" sldId="553"/>
            <ac:spMk id="1206" creationId="{044B0185-922C-420F-DE13-10F3CF3DA4F7}"/>
          </ac:spMkLst>
        </pc:spChg>
        <pc:grpChg chg="add del mod">
          <ac:chgData name="Bertino Hernandez Cancino" userId="ce868ae7-7fce-4561-8884-386018fddd23" providerId="ADAL" clId="{802B565F-7E6D-4ACE-B784-C403D9698B16}" dt="2023-11-23T16:21:33.178" v="12289" actId="478"/>
          <ac:grpSpMkLst>
            <pc:docMk/>
            <pc:sldMk cId="2803894250" sldId="553"/>
            <ac:grpSpMk id="8" creationId="{4400E45E-7697-8FE3-314D-89921E2F4E22}"/>
          </ac:grpSpMkLst>
        </pc:grpChg>
        <pc:grpChg chg="mod">
          <ac:chgData name="Bertino Hernandez Cancino" userId="ce868ae7-7fce-4561-8884-386018fddd23" providerId="ADAL" clId="{802B565F-7E6D-4ACE-B784-C403D9698B16}" dt="2023-11-23T16:21:17.476" v="12288" actId="1076"/>
          <ac:grpSpMkLst>
            <pc:docMk/>
            <pc:sldMk cId="2803894250" sldId="553"/>
            <ac:grpSpMk id="10" creationId="{041B5548-525F-BFB3-E8E0-567389764F19}"/>
          </ac:grpSpMkLst>
        </pc:grpChg>
        <pc:graphicFrameChg chg="add del mod modGraphic">
          <ac:chgData name="Bertino Hernandez Cancino" userId="ce868ae7-7fce-4561-8884-386018fddd23" providerId="ADAL" clId="{802B565F-7E6D-4ACE-B784-C403D9698B16}" dt="2023-11-23T14:50:08.550" v="12238" actId="478"/>
          <ac:graphicFrameMkLst>
            <pc:docMk/>
            <pc:sldMk cId="2803894250" sldId="553"/>
            <ac:graphicFrameMk id="4" creationId="{D0BF028F-9B38-D9D4-A210-E46FF44AC5F1}"/>
          </ac:graphicFrameMkLst>
        </pc:graphicFrameChg>
        <pc:graphicFrameChg chg="add del mod modGraphic">
          <ac:chgData name="Bertino Hernandez Cancino" userId="ce868ae7-7fce-4561-8884-386018fddd23" providerId="ADAL" clId="{802B565F-7E6D-4ACE-B784-C403D9698B16}" dt="2023-11-23T16:27:24.612" v="12447" actId="478"/>
          <ac:graphicFrameMkLst>
            <pc:docMk/>
            <pc:sldMk cId="2803894250" sldId="553"/>
            <ac:graphicFrameMk id="1131" creationId="{7FAA487C-BDCF-8FFA-018E-710BAC3F8085}"/>
          </ac:graphicFrameMkLst>
        </pc:graphicFrameChg>
        <pc:picChg chg="add del mod">
          <ac:chgData name="Bertino Hernandez Cancino" userId="ce868ae7-7fce-4561-8884-386018fddd23" providerId="ADAL" clId="{802B565F-7E6D-4ACE-B784-C403D9698B16}" dt="2023-11-23T14:47:09.929" v="12025" actId="478"/>
          <ac:picMkLst>
            <pc:docMk/>
            <pc:sldMk cId="2803894250" sldId="553"/>
            <ac:picMk id="2" creationId="{58B51AD5-B801-DFA3-1D53-07E7C6DA408F}"/>
          </ac:picMkLst>
        </pc:picChg>
        <pc:picChg chg="add del mod">
          <ac:chgData name="Bertino Hernandez Cancino" userId="ce868ae7-7fce-4561-8884-386018fddd23" providerId="ADAL" clId="{802B565F-7E6D-4ACE-B784-C403D9698B16}" dt="2023-11-23T16:20:49.596" v="12282" actId="478"/>
          <ac:picMkLst>
            <pc:docMk/>
            <pc:sldMk cId="2803894250" sldId="553"/>
            <ac:picMk id="6" creationId="{845BF2A3-7C6A-6FFD-6A70-56D4D4312FEF}"/>
          </ac:picMkLst>
        </pc:picChg>
        <pc:picChg chg="add mod">
          <ac:chgData name="Bertino Hernandez Cancino" userId="ce868ae7-7fce-4561-8884-386018fddd23" providerId="ADAL" clId="{802B565F-7E6D-4ACE-B784-C403D9698B16}" dt="2023-11-23T16:23:16.232" v="12335" actId="1076"/>
          <ac:picMkLst>
            <pc:docMk/>
            <pc:sldMk cId="2803894250" sldId="553"/>
            <ac:picMk id="7" creationId="{BBCA1D6A-5F40-E829-637F-5179EC5ACEE9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5" creationId="{97FCEA6E-8612-DC1B-1626-5421213C228E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22" creationId="{FD6C2ECE-90C2-F818-057A-D1456D156900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23" creationId="{C34A5434-5087-E146-79FD-19AD9E7157B3}"/>
          </ac:picMkLst>
        </pc:picChg>
        <pc:picChg chg="del">
          <ac:chgData name="Bertino Hernandez Cancino" userId="ce868ae7-7fce-4561-8884-386018fddd23" providerId="ADAL" clId="{802B565F-7E6D-4ACE-B784-C403D9698B16}" dt="2023-11-23T14:41:05.919" v="11987" actId="478"/>
          <ac:picMkLst>
            <pc:docMk/>
            <pc:sldMk cId="2803894250" sldId="553"/>
            <ac:picMk id="25" creationId="{850A8F7B-70E0-2759-18F7-A8CFFD4931E4}"/>
          </ac:picMkLst>
        </pc:picChg>
        <pc:picChg chg="del">
          <ac:chgData name="Bertino Hernandez Cancino" userId="ce868ae7-7fce-4561-8884-386018fddd23" providerId="ADAL" clId="{802B565F-7E6D-4ACE-B784-C403D9698B16}" dt="2023-11-23T14:41:10.999" v="11993" actId="478"/>
          <ac:picMkLst>
            <pc:docMk/>
            <pc:sldMk cId="2803894250" sldId="553"/>
            <ac:picMk id="30" creationId="{2A3D6EB1-3C41-4C89-3416-01179E377B49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31" creationId="{75E3E6C4-BBE8-7098-EF9C-69FA24828CB5}"/>
          </ac:picMkLst>
        </pc:picChg>
        <pc:picChg chg="add mod">
          <ac:chgData name="Bertino Hernandez Cancino" userId="ce868ae7-7fce-4561-8884-386018fddd23" providerId="ADAL" clId="{802B565F-7E6D-4ACE-B784-C403D9698B16}" dt="2023-11-23T16:23:04.293" v="12303" actId="1076"/>
          <ac:picMkLst>
            <pc:docMk/>
            <pc:sldMk cId="2803894250" sldId="553"/>
            <ac:picMk id="1026" creationId="{939EE5B0-5BBE-A815-A37C-A58C1832DDD1}"/>
          </ac:picMkLst>
        </pc:picChg>
        <pc:picChg chg="add del mod">
          <ac:chgData name="Bertino Hernandez Cancino" userId="ce868ae7-7fce-4561-8884-386018fddd23" providerId="ADAL" clId="{802B565F-7E6D-4ACE-B784-C403D9698B16}" dt="2023-11-23T16:23:28.457" v="12338" actId="21"/>
          <ac:picMkLst>
            <pc:docMk/>
            <pc:sldMk cId="2803894250" sldId="553"/>
            <ac:picMk id="1028" creationId="{1D92851B-AD69-B9D4-0096-D8349DCD05FF}"/>
          </ac:picMkLst>
        </pc:picChg>
        <pc:picChg chg="add mod">
          <ac:chgData name="Bertino Hernandez Cancino" userId="ce868ae7-7fce-4561-8884-386018fddd23" providerId="ADAL" clId="{802B565F-7E6D-4ACE-B784-C403D9698B16}" dt="2023-11-23T16:23:39.446" v="12348" actId="1037"/>
          <ac:picMkLst>
            <pc:docMk/>
            <pc:sldMk cId="2803894250" sldId="553"/>
            <ac:picMk id="1030" creationId="{3B2B4531-51FB-A123-35B5-FC5AEA8C35EB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0" creationId="{CD10BFE3-EAF2-D941-6620-88FE27A8D4B7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3" creationId="{FB96ABEB-5A77-D9BF-4C50-7C9BFE6A6DF3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4" creationId="{EB022BA4-BA6D-6F7E-B0AE-BCF2CE3CD087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5" creationId="{3B2CCA55-C30E-9219-1981-E6314C5D41D4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6" creationId="{DDA5497B-2A3B-BE7E-4008-37254DAFE8F6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7" creationId="{84629A84-83BB-F46B-F0DC-369D79AF6719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8" creationId="{93355523-9565-D88E-7FA0-A6E609CF50DE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29" creationId="{C7D4F4A5-905F-FDB6-EA62-E98BB8741BF9}"/>
          </ac:picMkLst>
        </pc:picChg>
        <pc:picChg chg="mod">
          <ac:chgData name="Bertino Hernandez Cancino" userId="ce868ae7-7fce-4561-8884-386018fddd23" providerId="ADAL" clId="{802B565F-7E6D-4ACE-B784-C403D9698B16}" dt="2023-11-23T16:21:17.476" v="12288" actId="1076"/>
          <ac:picMkLst>
            <pc:docMk/>
            <pc:sldMk cId="2803894250" sldId="553"/>
            <ac:picMk id="1130" creationId="{173EA10E-C055-E272-42E0-E1493510D2F9}"/>
          </ac:picMkLst>
        </pc:picChg>
        <pc:picChg chg="add mod">
          <ac:chgData name="Bertino Hernandez Cancino" userId="ce868ae7-7fce-4561-8884-386018fddd23" providerId="ADAL" clId="{802B565F-7E6D-4ACE-B784-C403D9698B16}" dt="2023-11-23T16:23:30.901" v="12340" actId="1076"/>
          <ac:picMkLst>
            <pc:docMk/>
            <pc:sldMk cId="2803894250" sldId="553"/>
            <ac:picMk id="1132" creationId="{776BB32E-9C04-9D4B-85F2-5B9866FC91FE}"/>
          </ac:picMkLst>
        </pc:picChg>
        <pc:picChg chg="del">
          <ac:chgData name="Bertino Hernandez Cancino" userId="ce868ae7-7fce-4561-8884-386018fddd23" providerId="ADAL" clId="{802B565F-7E6D-4ACE-B784-C403D9698B16}" dt="2023-11-23T14:41:08.864" v="11990" actId="478"/>
          <ac:picMkLst>
            <pc:docMk/>
            <pc:sldMk cId="2803894250" sldId="553"/>
            <ac:picMk id="2051" creationId="{4A57E8BF-6416-03C6-90B2-E827E6DF272B}"/>
          </ac:picMkLst>
        </pc:picChg>
        <pc:picChg chg="del">
          <ac:chgData name="Bertino Hernandez Cancino" userId="ce868ae7-7fce-4561-8884-386018fddd23" providerId="ADAL" clId="{802B565F-7E6D-4ACE-B784-C403D9698B16}" dt="2023-11-23T14:41:06.636" v="11988" actId="478"/>
          <ac:picMkLst>
            <pc:docMk/>
            <pc:sldMk cId="2803894250" sldId="553"/>
            <ac:picMk id="2053" creationId="{A4992086-6486-5B6B-6437-DC5AAE7DDBCE}"/>
          </ac:picMkLst>
        </pc:picChg>
        <pc:picChg chg="del">
          <ac:chgData name="Bertino Hernandez Cancino" userId="ce868ae7-7fce-4561-8884-386018fddd23" providerId="ADAL" clId="{802B565F-7E6D-4ACE-B784-C403D9698B16}" dt="2023-11-23T14:41:10.308" v="11992" actId="478"/>
          <ac:picMkLst>
            <pc:docMk/>
            <pc:sldMk cId="2803894250" sldId="553"/>
            <ac:picMk id="2055" creationId="{D269C3D0-A54E-E464-2366-F384453A1C41}"/>
          </ac:picMkLst>
        </pc:picChg>
        <pc:picChg chg="del">
          <ac:chgData name="Bertino Hernandez Cancino" userId="ce868ae7-7fce-4561-8884-386018fddd23" providerId="ADAL" clId="{802B565F-7E6D-4ACE-B784-C403D9698B16}" dt="2023-11-23T14:41:11.612" v="11994" actId="478"/>
          <ac:picMkLst>
            <pc:docMk/>
            <pc:sldMk cId="2803894250" sldId="553"/>
            <ac:picMk id="2057" creationId="{83005DF2-152C-C3C5-D888-933E6C757467}"/>
          </ac:picMkLst>
        </pc:picChg>
        <pc:cxnChg chg="del">
          <ac:chgData name="Bertino Hernandez Cancino" userId="ce868ae7-7fce-4561-8884-386018fddd23" providerId="ADAL" clId="{802B565F-7E6D-4ACE-B784-C403D9698B16}" dt="2023-11-23T14:41:08.067" v="11989" actId="478"/>
          <ac:cxnSpMkLst>
            <pc:docMk/>
            <pc:sldMk cId="2803894250" sldId="553"/>
            <ac:cxnSpMk id="3" creationId="{8A99B8F1-61C0-10C5-282C-CAC9BE46C42C}"/>
          </ac:cxnSpMkLst>
        </pc:cxnChg>
        <pc:cxnChg chg="mod">
          <ac:chgData name="Bertino Hernandez Cancino" userId="ce868ae7-7fce-4561-8884-386018fddd23" providerId="ADAL" clId="{802B565F-7E6D-4ACE-B784-C403D9698B16}" dt="2023-11-23T16:21:17.476" v="12288" actId="1076"/>
          <ac:cxnSpMkLst>
            <pc:docMk/>
            <pc:sldMk cId="2803894250" sldId="553"/>
            <ac:cxnSpMk id="21" creationId="{5F9E1527-4356-294D-4FFC-5E2D2D8FDC00}"/>
          </ac:cxnSpMkLst>
        </pc:cxnChg>
        <pc:cxnChg chg="mod">
          <ac:chgData name="Bertino Hernandez Cancino" userId="ce868ae7-7fce-4561-8884-386018fddd23" providerId="ADAL" clId="{802B565F-7E6D-4ACE-B784-C403D9698B16}" dt="2023-11-23T16:21:17.476" v="12288" actId="1076"/>
          <ac:cxnSpMkLst>
            <pc:docMk/>
            <pc:sldMk cId="2803894250" sldId="553"/>
            <ac:cxnSpMk id="26" creationId="{4B17CDF4-95BA-6833-2B24-A39A2F356AAB}"/>
          </ac:cxnSpMkLst>
        </pc:cxnChg>
        <pc:cxnChg chg="mod">
          <ac:chgData name="Bertino Hernandez Cancino" userId="ce868ae7-7fce-4561-8884-386018fddd23" providerId="ADAL" clId="{802B565F-7E6D-4ACE-B784-C403D9698B16}" dt="2023-11-23T16:21:17.476" v="12288" actId="1076"/>
          <ac:cxnSpMkLst>
            <pc:docMk/>
            <pc:sldMk cId="2803894250" sldId="553"/>
            <ac:cxnSpMk id="27" creationId="{70454377-39E4-C8B1-4843-5F22983E8058}"/>
          </ac:cxnSpMkLst>
        </pc:cxnChg>
        <pc:cxnChg chg="mod">
          <ac:chgData name="Bertino Hernandez Cancino" userId="ce868ae7-7fce-4561-8884-386018fddd23" providerId="ADAL" clId="{802B565F-7E6D-4ACE-B784-C403D9698B16}" dt="2023-11-23T16:21:17.476" v="12288" actId="1076"/>
          <ac:cxnSpMkLst>
            <pc:docMk/>
            <pc:sldMk cId="2803894250" sldId="553"/>
            <ac:cxnSpMk id="28" creationId="{F84A1E1D-E3E7-8356-5B57-7EBDD3F6A97D}"/>
          </ac:cxnSpMkLst>
        </pc:cxnChg>
        <pc:cxnChg chg="mod">
          <ac:chgData name="Bertino Hernandez Cancino" userId="ce868ae7-7fce-4561-8884-386018fddd23" providerId="ADAL" clId="{802B565F-7E6D-4ACE-B784-C403D9698B16}" dt="2023-11-23T16:21:17.476" v="12288" actId="1076"/>
          <ac:cxnSpMkLst>
            <pc:docMk/>
            <pc:sldMk cId="2803894250" sldId="553"/>
            <ac:cxnSpMk id="29" creationId="{FA5DE7AA-34B3-EFB0-4FF5-2DA32DD3CB8D}"/>
          </ac:cxnSpMkLst>
        </pc:cxnChg>
      </pc:sldChg>
      <pc:sldChg chg="add del">
        <pc:chgData name="Bertino Hernandez Cancino" userId="ce868ae7-7fce-4561-8884-386018fddd23" providerId="ADAL" clId="{802B565F-7E6D-4ACE-B784-C403D9698B16}" dt="2023-11-22T14:52:24.479" v="11142"/>
        <pc:sldMkLst>
          <pc:docMk/>
          <pc:sldMk cId="3865843674" sldId="553"/>
        </pc:sldMkLst>
      </pc:sldChg>
      <pc:sldChg chg="addSp delSp modSp add mod">
        <pc:chgData name="Bertino Hernandez Cancino" userId="ce868ae7-7fce-4561-8884-386018fddd23" providerId="ADAL" clId="{802B565F-7E6D-4ACE-B784-C403D9698B16}" dt="2023-11-23T22:35:27.194" v="16660" actId="2"/>
        <pc:sldMkLst>
          <pc:docMk/>
          <pc:sldMk cId="1159903002" sldId="554"/>
        </pc:sldMkLst>
        <pc:spChg chg="add del mod">
          <ac:chgData name="Bertino Hernandez Cancino" userId="ce868ae7-7fce-4561-8884-386018fddd23" providerId="ADAL" clId="{802B565F-7E6D-4ACE-B784-C403D9698B16}" dt="2023-11-23T16:52:04.203" v="12766" actId="478"/>
          <ac:spMkLst>
            <pc:docMk/>
            <pc:sldMk cId="1159903002" sldId="554"/>
            <ac:spMk id="3" creationId="{9536642F-082F-118F-DBEB-24F10602377B}"/>
          </ac:spMkLst>
        </pc:spChg>
        <pc:spChg chg="add del mod">
          <ac:chgData name="Bertino Hernandez Cancino" userId="ce868ae7-7fce-4561-8884-386018fddd23" providerId="ADAL" clId="{802B565F-7E6D-4ACE-B784-C403D9698B16}" dt="2023-11-23T16:27:07.181" v="12440" actId="478"/>
          <ac:spMkLst>
            <pc:docMk/>
            <pc:sldMk cId="1159903002" sldId="554"/>
            <ac:spMk id="4" creationId="{C08B1457-FB67-C2B6-1119-025F3FA23BB9}"/>
          </ac:spMkLst>
        </pc:spChg>
        <pc:spChg chg="add del mod">
          <ac:chgData name="Bertino Hernandez Cancino" userId="ce868ae7-7fce-4561-8884-386018fddd23" providerId="ADAL" clId="{802B565F-7E6D-4ACE-B784-C403D9698B16}" dt="2023-11-23T16:52:01.687" v="12765" actId="478"/>
          <ac:spMkLst>
            <pc:docMk/>
            <pc:sldMk cId="1159903002" sldId="554"/>
            <ac:spMk id="6" creationId="{80BB79AD-1B01-B286-F61C-256839E90D2E}"/>
          </ac:spMkLst>
        </pc:spChg>
        <pc:spChg chg="add del mod">
          <ac:chgData name="Bertino Hernandez Cancino" userId="ce868ae7-7fce-4561-8884-386018fddd23" providerId="ADAL" clId="{802B565F-7E6D-4ACE-B784-C403D9698B16}" dt="2023-11-23T16:52:00.732" v="12764" actId="478"/>
          <ac:spMkLst>
            <pc:docMk/>
            <pc:sldMk cId="1159903002" sldId="554"/>
            <ac:spMk id="8" creationId="{E6DFE3D0-D05F-56C7-ED1B-C654BC81E5B4}"/>
          </ac:spMkLst>
        </pc:spChg>
        <pc:spChg chg="add del mod">
          <ac:chgData name="Bertino Hernandez Cancino" userId="ce868ae7-7fce-4561-8884-386018fddd23" providerId="ADAL" clId="{802B565F-7E6D-4ACE-B784-C403D9698B16}" dt="2023-11-23T16:51:59.867" v="12763" actId="478"/>
          <ac:spMkLst>
            <pc:docMk/>
            <pc:sldMk cId="1159903002" sldId="554"/>
            <ac:spMk id="10" creationId="{4A45B897-B00B-4BC9-2FCC-D055530007B5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4" creationId="{9503F729-75DA-4719-4FA4-0FD101CF69D0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5" creationId="{703D8EDA-DB4A-12FD-CE37-F57A4F8A607A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6" creationId="{6B230879-CBD1-A423-34DF-88A840A90958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7" creationId="{741C26D1-E5EC-84F2-8948-423AC35680FA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8" creationId="{E907A03C-5DDA-3342-6384-8EF0D567EADB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29" creationId="{FD5DCAFD-F259-36DE-9770-D26A5EDE752F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30" creationId="{B3D04FAF-D44F-7DB4-7A32-CC57DD76557C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31" creationId="{0063B8B0-7F11-62B1-CCB0-786D5C78C45F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1120" creationId="{79D79167-5C92-8F24-B660-BB96DC5AE6DD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1121" creationId="{309DAA36-4B57-55B9-FA62-2A48A729EF93}"/>
          </ac:spMkLst>
        </pc:spChg>
        <pc:spChg chg="add del mod">
          <ac:chgData name="Bertino Hernandez Cancino" userId="ce868ae7-7fce-4561-8884-386018fddd23" providerId="ADAL" clId="{802B565F-7E6D-4ACE-B784-C403D9698B16}" dt="2023-11-23T16:39:04.556" v="12678" actId="478"/>
          <ac:spMkLst>
            <pc:docMk/>
            <pc:sldMk cId="1159903002" sldId="554"/>
            <ac:spMk id="1122" creationId="{9DFB926F-E95F-9DBA-84A7-0A9202761467}"/>
          </ac:spMkLst>
        </pc:spChg>
        <pc:spChg chg="add del mod">
          <ac:chgData name="Bertino Hernandez Cancino" userId="ce868ae7-7fce-4561-8884-386018fddd23" providerId="ADAL" clId="{802B565F-7E6D-4ACE-B784-C403D9698B16}" dt="2023-11-23T16:32:35.928" v="12594"/>
          <ac:spMkLst>
            <pc:docMk/>
            <pc:sldMk cId="1159903002" sldId="554"/>
            <ac:spMk id="1123" creationId="{8278C0A5-5C4D-CB79-8D31-1C5BC5341E06}"/>
          </ac:spMkLst>
        </pc:spChg>
        <pc:spChg chg="add del mod">
          <ac:chgData name="Bertino Hernandez Cancino" userId="ce868ae7-7fce-4561-8884-386018fddd23" providerId="ADAL" clId="{802B565F-7E6D-4ACE-B784-C403D9698B16}" dt="2023-11-23T16:32:35.928" v="12594"/>
          <ac:spMkLst>
            <pc:docMk/>
            <pc:sldMk cId="1159903002" sldId="554"/>
            <ac:spMk id="1124" creationId="{D41D6CA0-F1C2-1044-80CE-F5392B64CF8B}"/>
          </ac:spMkLst>
        </pc:spChg>
        <pc:spChg chg="add del mod">
          <ac:chgData name="Bertino Hernandez Cancino" userId="ce868ae7-7fce-4561-8884-386018fddd23" providerId="ADAL" clId="{802B565F-7E6D-4ACE-B784-C403D9698B16}" dt="2023-11-23T16:32:35.928" v="12594"/>
          <ac:spMkLst>
            <pc:docMk/>
            <pc:sldMk cId="1159903002" sldId="554"/>
            <ac:spMk id="1125" creationId="{6702E5D8-567B-17F9-4D8C-7F174776308F}"/>
          </ac:spMkLst>
        </pc:spChg>
        <pc:spChg chg="add del mod">
          <ac:chgData name="Bertino Hernandez Cancino" userId="ce868ae7-7fce-4561-8884-386018fddd23" providerId="ADAL" clId="{802B565F-7E6D-4ACE-B784-C403D9698B16}" dt="2023-11-23T16:52:51.171" v="12776" actId="478"/>
          <ac:spMkLst>
            <pc:docMk/>
            <pc:sldMk cId="1159903002" sldId="554"/>
            <ac:spMk id="1129" creationId="{0A3E7A4F-9AB9-06EE-FECA-671453DE5F89}"/>
          </ac:spMkLst>
        </pc:spChg>
        <pc:spChg chg="add del mod">
          <ac:chgData name="Bertino Hernandez Cancino" userId="ce868ae7-7fce-4561-8884-386018fddd23" providerId="ADAL" clId="{802B565F-7E6D-4ACE-B784-C403D9698B16}" dt="2023-11-23T16:56:49.243" v="13049" actId="478"/>
          <ac:spMkLst>
            <pc:docMk/>
            <pc:sldMk cId="1159903002" sldId="554"/>
            <ac:spMk id="1130" creationId="{7F028289-FD1C-4F58-371F-DA4DF9B096C6}"/>
          </ac:spMkLst>
        </pc:spChg>
        <pc:spChg chg="add del mod">
          <ac:chgData name="Bertino Hernandez Cancino" userId="ce868ae7-7fce-4561-8884-386018fddd23" providerId="ADAL" clId="{802B565F-7E6D-4ACE-B784-C403D9698B16}" dt="2023-11-23T16:56:49.243" v="13049" actId="478"/>
          <ac:spMkLst>
            <pc:docMk/>
            <pc:sldMk cId="1159903002" sldId="554"/>
            <ac:spMk id="1134" creationId="{89FCFC2E-3A1C-DD06-24F5-42427D2F194A}"/>
          </ac:spMkLst>
        </pc:spChg>
        <pc:spChg chg="add del mod">
          <ac:chgData name="Bertino Hernandez Cancino" userId="ce868ae7-7fce-4561-8884-386018fddd23" providerId="ADAL" clId="{802B565F-7E6D-4ACE-B784-C403D9698B16}" dt="2023-11-23T16:56:49.243" v="13049" actId="478"/>
          <ac:spMkLst>
            <pc:docMk/>
            <pc:sldMk cId="1159903002" sldId="554"/>
            <ac:spMk id="1140" creationId="{78F320C5-8A43-FDB9-90DE-414BC9EC379B}"/>
          </ac:spMkLst>
        </pc:spChg>
        <pc:spChg chg="add del mod">
          <ac:chgData name="Bertino Hernandez Cancino" userId="ce868ae7-7fce-4561-8884-386018fddd23" providerId="ADAL" clId="{802B565F-7E6D-4ACE-B784-C403D9698B16}" dt="2023-11-23T16:56:49.243" v="13049" actId="478"/>
          <ac:spMkLst>
            <pc:docMk/>
            <pc:sldMk cId="1159903002" sldId="554"/>
            <ac:spMk id="1144" creationId="{F187822A-D946-983F-2242-E23A4AA2EE55}"/>
          </ac:spMkLst>
        </pc:spChg>
        <pc:spChg chg="add del mod">
          <ac:chgData name="Bertino Hernandez Cancino" userId="ce868ae7-7fce-4561-8884-386018fddd23" providerId="ADAL" clId="{802B565F-7E6D-4ACE-B784-C403D9698B16}" dt="2023-11-23T16:56:49.243" v="13049" actId="478"/>
          <ac:spMkLst>
            <pc:docMk/>
            <pc:sldMk cId="1159903002" sldId="554"/>
            <ac:spMk id="1148" creationId="{D80BD110-E43A-C628-8DA7-776746CF0B0D}"/>
          </ac:spMkLst>
        </pc:spChg>
        <pc:graphicFrameChg chg="add del mod">
          <ac:chgData name="Bertino Hernandez Cancino" userId="ce868ae7-7fce-4561-8884-386018fddd23" providerId="ADAL" clId="{802B565F-7E6D-4ACE-B784-C403D9698B16}" dt="2023-11-23T16:26:35.411" v="12431" actId="478"/>
          <ac:graphicFrameMkLst>
            <pc:docMk/>
            <pc:sldMk cId="1159903002" sldId="554"/>
            <ac:graphicFrameMk id="2" creationId="{5D799C83-1992-1540-064A-0A9985918E16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16:25:23.523" v="12428" actId="478"/>
          <ac:graphicFrameMkLst>
            <pc:docMk/>
            <pc:sldMk cId="1159903002" sldId="554"/>
            <ac:graphicFrameMk id="1131" creationId="{7FAA487C-BDCF-8FFA-018E-710BAC3F8085}"/>
          </ac:graphicFrameMkLst>
        </pc:graphicFrameChg>
        <pc:graphicFrameChg chg="add mod modGraphic">
          <ac:chgData name="Bertino Hernandez Cancino" userId="ce868ae7-7fce-4561-8884-386018fddd23" providerId="ADAL" clId="{802B565F-7E6D-4ACE-B784-C403D9698B16}" dt="2023-11-23T22:35:27.194" v="16660" actId="2"/>
          <ac:graphicFrameMkLst>
            <pc:docMk/>
            <pc:sldMk cId="1159903002" sldId="554"/>
            <ac:graphicFrameMk id="1149" creationId="{981BE784-8B4F-221C-8C4B-49F3278726F8}"/>
          </ac:graphicFrameMkLst>
        </pc:graphicFrameChg>
        <pc:picChg chg="del">
          <ac:chgData name="Bertino Hernandez Cancino" userId="ce868ae7-7fce-4561-8884-386018fddd23" providerId="ADAL" clId="{802B565F-7E6D-4ACE-B784-C403D9698B16}" dt="2023-11-23T16:25:23.523" v="12428" actId="478"/>
          <ac:picMkLst>
            <pc:docMk/>
            <pc:sldMk cId="1159903002" sldId="554"/>
            <ac:picMk id="7" creationId="{BBCA1D6A-5F40-E829-637F-5179EC5ACEE9}"/>
          </ac:picMkLst>
        </pc:picChg>
        <pc:picChg chg="add del mod">
          <ac:chgData name="Bertino Hernandez Cancino" userId="ce868ae7-7fce-4561-8884-386018fddd23" providerId="ADAL" clId="{802B565F-7E6D-4ACE-B784-C403D9698B16}" dt="2023-11-23T16:52:05.108" v="12767" actId="478"/>
          <ac:picMkLst>
            <pc:docMk/>
            <pc:sldMk cId="1159903002" sldId="554"/>
            <ac:picMk id="15" creationId="{0821FEA6-D0D6-9918-5C72-E47D6A040659}"/>
          </ac:picMkLst>
        </pc:picChg>
        <pc:picChg chg="add del mod">
          <ac:chgData name="Bertino Hernandez Cancino" userId="ce868ae7-7fce-4561-8884-386018fddd23" providerId="ADAL" clId="{802B565F-7E6D-4ACE-B784-C403D9698B16}" dt="2023-11-23T16:51:41.235" v="12755" actId="21"/>
          <ac:picMkLst>
            <pc:docMk/>
            <pc:sldMk cId="1159903002" sldId="554"/>
            <ac:picMk id="21" creationId="{116867B6-424B-D6C6-8505-4EB634660494}"/>
          </ac:picMkLst>
        </pc:picChg>
        <pc:picChg chg="add del mod">
          <ac:chgData name="Bertino Hernandez Cancino" userId="ce868ae7-7fce-4561-8884-386018fddd23" providerId="ADAL" clId="{802B565F-7E6D-4ACE-B784-C403D9698B16}" dt="2023-11-23T16:51:46.969" v="12759" actId="21"/>
          <ac:picMkLst>
            <pc:docMk/>
            <pc:sldMk cId="1159903002" sldId="554"/>
            <ac:picMk id="22" creationId="{CAB69445-7280-FE70-C6F8-7696A24E9127}"/>
          </ac:picMkLst>
        </pc:picChg>
        <pc:picChg chg="add del mod">
          <ac:chgData name="Bertino Hernandez Cancino" userId="ce868ae7-7fce-4561-8884-386018fddd23" providerId="ADAL" clId="{802B565F-7E6D-4ACE-B784-C403D9698B16}" dt="2023-11-23T16:51:57.763" v="12762" actId="478"/>
          <ac:picMkLst>
            <pc:docMk/>
            <pc:sldMk cId="1159903002" sldId="554"/>
            <ac:picMk id="23" creationId="{A5427626-3AD8-ADAC-B68C-0968148462B5}"/>
          </ac:picMkLst>
        </pc:picChg>
        <pc:picChg chg="del">
          <ac:chgData name="Bertino Hernandez Cancino" userId="ce868ae7-7fce-4561-8884-386018fddd23" providerId="ADAL" clId="{802B565F-7E6D-4ACE-B784-C403D9698B16}" dt="2023-11-23T16:25:23.523" v="12428" actId="478"/>
          <ac:picMkLst>
            <pc:docMk/>
            <pc:sldMk cId="1159903002" sldId="554"/>
            <ac:picMk id="1026" creationId="{939EE5B0-5BBE-A815-A37C-A58C1832DDD1}"/>
          </ac:picMkLst>
        </pc:picChg>
        <pc:picChg chg="del">
          <ac:chgData name="Bertino Hernandez Cancino" userId="ce868ae7-7fce-4561-8884-386018fddd23" providerId="ADAL" clId="{802B565F-7E6D-4ACE-B784-C403D9698B16}" dt="2023-11-23T16:25:23.523" v="12428" actId="478"/>
          <ac:picMkLst>
            <pc:docMk/>
            <pc:sldMk cId="1159903002" sldId="554"/>
            <ac:picMk id="1030" creationId="{3B2B4531-51FB-A123-35B5-FC5AEA8C35EB}"/>
          </ac:picMkLst>
        </pc:picChg>
        <pc:picChg chg="add del mod">
          <ac:chgData name="Bertino Hernandez Cancino" userId="ce868ae7-7fce-4561-8884-386018fddd23" providerId="ADAL" clId="{802B565F-7E6D-4ACE-B784-C403D9698B16}" dt="2023-11-23T17:00:19.435" v="13252" actId="478"/>
          <ac:picMkLst>
            <pc:docMk/>
            <pc:sldMk cId="1159903002" sldId="554"/>
            <ac:picMk id="1126" creationId="{F348ADF0-10A1-614A-A44F-FE2E4C30EA29}"/>
          </ac:picMkLst>
        </pc:picChg>
        <pc:picChg chg="add del mod">
          <ac:chgData name="Bertino Hernandez Cancino" userId="ce868ae7-7fce-4561-8884-386018fddd23" providerId="ADAL" clId="{802B565F-7E6D-4ACE-B784-C403D9698B16}" dt="2023-11-23T17:00:21.655" v="13253" actId="478"/>
          <ac:picMkLst>
            <pc:docMk/>
            <pc:sldMk cId="1159903002" sldId="554"/>
            <ac:picMk id="1127" creationId="{66206201-67B5-0204-EB07-818A96A6A726}"/>
          </ac:picMkLst>
        </pc:picChg>
        <pc:picChg chg="add del mod">
          <ac:chgData name="Bertino Hernandez Cancino" userId="ce868ae7-7fce-4561-8884-386018fddd23" providerId="ADAL" clId="{802B565F-7E6D-4ACE-B784-C403D9698B16}" dt="2023-11-23T17:00:18.340" v="13251" actId="478"/>
          <ac:picMkLst>
            <pc:docMk/>
            <pc:sldMk cId="1159903002" sldId="554"/>
            <ac:picMk id="1128" creationId="{09B147EE-BF72-64BA-FB8E-36EE32FDD48A}"/>
          </ac:picMkLst>
        </pc:picChg>
        <pc:picChg chg="del">
          <ac:chgData name="Bertino Hernandez Cancino" userId="ce868ae7-7fce-4561-8884-386018fddd23" providerId="ADAL" clId="{802B565F-7E6D-4ACE-B784-C403D9698B16}" dt="2023-11-23T16:25:23.523" v="12428" actId="478"/>
          <ac:picMkLst>
            <pc:docMk/>
            <pc:sldMk cId="1159903002" sldId="554"/>
            <ac:picMk id="1132" creationId="{776BB32E-9C04-9D4B-85F2-5B9866FC91FE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1133" creationId="{89BB6358-C868-73A5-CD55-E21133325BAF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1135" creationId="{7062C777-F677-B35F-2AA6-C65B049AADFF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1139" creationId="{368E358A-6666-44E5-212D-1E04C295CF3F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1141" creationId="{540DB8C5-BF71-9C25-82A7-A1B53AF555DC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1143" creationId="{142F7D4E-DE2E-E161-0383-E6ED4BF42238}"/>
          </ac:picMkLst>
        </pc:picChg>
        <pc:picChg chg="add del mod">
          <ac:chgData name="Bertino Hernandez Cancino" userId="ce868ae7-7fce-4561-8884-386018fddd23" providerId="ADAL" clId="{802B565F-7E6D-4ACE-B784-C403D9698B16}" dt="2023-11-23T16:55:33.334" v="12898" actId="478"/>
          <ac:picMkLst>
            <pc:docMk/>
            <pc:sldMk cId="1159903002" sldId="554"/>
            <ac:picMk id="1145" creationId="{A18133FB-F5C5-D8A1-9B1C-169B0F916116}"/>
          </ac:picMkLst>
        </pc:picChg>
        <pc:picChg chg="add del mod">
          <ac:chgData name="Bertino Hernandez Cancino" userId="ce868ae7-7fce-4561-8884-386018fddd23" providerId="ADAL" clId="{802B565F-7E6D-4ACE-B784-C403D9698B16}" dt="2023-11-23T16:56:29.704" v="13048" actId="478"/>
          <ac:picMkLst>
            <pc:docMk/>
            <pc:sldMk cId="1159903002" sldId="554"/>
            <ac:picMk id="1147" creationId="{C9C91354-BF36-4BD5-1D63-4D9E0A036BDF}"/>
          </ac:picMkLst>
        </pc:picChg>
        <pc:picChg chg="add del mod">
          <ac:chgData name="Bertino Hernandez Cancino" userId="ce868ae7-7fce-4561-8884-386018fddd23" providerId="ADAL" clId="{802B565F-7E6D-4ACE-B784-C403D9698B16}" dt="2023-11-23T18:12:26.805" v="13727" actId="478"/>
          <ac:picMkLst>
            <pc:docMk/>
            <pc:sldMk cId="1159903002" sldId="554"/>
            <ac:picMk id="1150" creationId="{72BB8EC1-81DD-F0A8-AAB3-EA5951C6F6EE}"/>
          </ac:picMkLst>
        </pc:picChg>
        <pc:picChg chg="add mod ord">
          <ac:chgData name="Bertino Hernandez Cancino" userId="ce868ae7-7fce-4561-8884-386018fddd23" providerId="ADAL" clId="{802B565F-7E6D-4ACE-B784-C403D9698B16}" dt="2023-11-23T18:13:10.754" v="13731" actId="167"/>
          <ac:picMkLst>
            <pc:docMk/>
            <pc:sldMk cId="1159903002" sldId="554"/>
            <ac:picMk id="1187" creationId="{6A091783-E64C-8C11-30C6-9D059DDFB663}"/>
          </ac:picMkLst>
        </pc:picChg>
        <pc:picChg chg="add mod">
          <ac:chgData name="Bertino Hernandez Cancino" userId="ce868ae7-7fce-4561-8884-386018fddd23" providerId="ADAL" clId="{802B565F-7E6D-4ACE-B784-C403D9698B16}" dt="2023-11-23T17:00:32.445" v="13257" actId="14100"/>
          <ac:picMkLst>
            <pc:docMk/>
            <pc:sldMk cId="1159903002" sldId="554"/>
            <ac:picMk id="3074" creationId="{B6C41265-05ED-A522-F4F0-BB04DF2B2E2F}"/>
          </ac:picMkLst>
        </pc:picChg>
        <pc:picChg chg="add mod">
          <ac:chgData name="Bertino Hernandez Cancino" userId="ce868ae7-7fce-4561-8884-386018fddd23" providerId="ADAL" clId="{802B565F-7E6D-4ACE-B784-C403D9698B16}" dt="2023-11-23T17:00:38.256" v="13259" actId="14100"/>
          <ac:picMkLst>
            <pc:docMk/>
            <pc:sldMk cId="1159903002" sldId="554"/>
            <ac:picMk id="3076" creationId="{72BEFB90-AE33-AE36-6A08-1F03F3A03A31}"/>
          </ac:picMkLst>
        </pc:picChg>
        <pc:picChg chg="add del mod">
          <ac:chgData name="Bertino Hernandez Cancino" userId="ce868ae7-7fce-4561-8884-386018fddd23" providerId="ADAL" clId="{802B565F-7E6D-4ACE-B784-C403D9698B16}" dt="2023-11-23T17:00:23.976" v="13254" actId="478"/>
          <ac:picMkLst>
            <pc:docMk/>
            <pc:sldMk cId="1159903002" sldId="554"/>
            <ac:picMk id="3077" creationId="{6FB01F83-DBCC-99B8-1A8D-2B4190587511}"/>
          </ac:picMkLst>
        </pc:picChg>
        <pc:picChg chg="add del mod">
          <ac:chgData name="Bertino Hernandez Cancino" userId="ce868ae7-7fce-4561-8884-386018fddd23" providerId="ADAL" clId="{802B565F-7E6D-4ACE-B784-C403D9698B16}" dt="2023-11-23T16:56:49.243" v="13049" actId="478"/>
          <ac:picMkLst>
            <pc:docMk/>
            <pc:sldMk cId="1159903002" sldId="554"/>
            <ac:picMk id="3079" creationId="{9495E44F-273F-9070-3628-18236ADCA04F}"/>
          </ac:picMkLst>
        </pc:picChg>
        <pc:cxnChg chg="add del mod">
          <ac:chgData name="Bertino Hernandez Cancino" userId="ce868ae7-7fce-4561-8884-386018fddd23" providerId="ADAL" clId="{802B565F-7E6D-4ACE-B784-C403D9698B16}" dt="2023-11-23T16:56:49.243" v="13049" actId="478"/>
          <ac:cxnSpMkLst>
            <pc:docMk/>
            <pc:sldMk cId="1159903002" sldId="554"/>
            <ac:cxnSpMk id="1137" creationId="{EC6CC34E-5BF3-CD2C-05A3-8EB8C5102930}"/>
          </ac:cxnSpMkLst>
        </pc:cxnChg>
        <pc:cxnChg chg="add del mod">
          <ac:chgData name="Bertino Hernandez Cancino" userId="ce868ae7-7fce-4561-8884-386018fddd23" providerId="ADAL" clId="{802B565F-7E6D-4ACE-B784-C403D9698B16}" dt="2023-11-23T16:56:49.243" v="13049" actId="478"/>
          <ac:cxnSpMkLst>
            <pc:docMk/>
            <pc:sldMk cId="1159903002" sldId="554"/>
            <ac:cxnSpMk id="1142" creationId="{80A70C94-D291-2ACC-A9D4-2FEC1906E610}"/>
          </ac:cxnSpMkLst>
        </pc:cxnChg>
        <pc:cxnChg chg="add del mod">
          <ac:chgData name="Bertino Hernandez Cancino" userId="ce868ae7-7fce-4561-8884-386018fddd23" providerId="ADAL" clId="{802B565F-7E6D-4ACE-B784-C403D9698B16}" dt="2023-11-23T16:56:49.243" v="13049" actId="478"/>
          <ac:cxnSpMkLst>
            <pc:docMk/>
            <pc:sldMk cId="1159903002" sldId="554"/>
            <ac:cxnSpMk id="1146" creationId="{DA2FE7E9-0804-1D5D-5EB9-C52A492D19CB}"/>
          </ac:cxnSpMkLst>
        </pc:cxnChg>
        <pc:cxnChg chg="add mod">
          <ac:chgData name="Bertino Hernandez Cancino" userId="ce868ae7-7fce-4561-8884-386018fddd23" providerId="ADAL" clId="{802B565F-7E6D-4ACE-B784-C403D9698B16}" dt="2023-11-23T18:11:38.511" v="13716" actId="13822"/>
          <ac:cxnSpMkLst>
            <pc:docMk/>
            <pc:sldMk cId="1159903002" sldId="554"/>
            <ac:cxnSpMk id="1184" creationId="{3815A1BE-F13E-5897-394F-5B66DA12FC56}"/>
          </ac:cxnSpMkLst>
        </pc:cxnChg>
        <pc:cxnChg chg="add mod">
          <ac:chgData name="Bertino Hernandez Cancino" userId="ce868ae7-7fce-4561-8884-386018fddd23" providerId="ADAL" clId="{802B565F-7E6D-4ACE-B784-C403D9698B16}" dt="2023-11-23T18:13:15.504" v="13732" actId="1076"/>
          <ac:cxnSpMkLst>
            <pc:docMk/>
            <pc:sldMk cId="1159903002" sldId="554"/>
            <ac:cxnSpMk id="1185" creationId="{EEE8B5A8-EB47-275D-E82D-581F4101526B}"/>
          </ac:cxnSpMkLst>
        </pc:cxnChg>
        <pc:cxnChg chg="add mod">
          <ac:chgData name="Bertino Hernandez Cancino" userId="ce868ae7-7fce-4561-8884-386018fddd23" providerId="ADAL" clId="{802B565F-7E6D-4ACE-B784-C403D9698B16}" dt="2023-11-23T18:13:20.085" v="13733" actId="1076"/>
          <ac:cxnSpMkLst>
            <pc:docMk/>
            <pc:sldMk cId="1159903002" sldId="554"/>
            <ac:cxnSpMk id="1186" creationId="{E38D0533-B58E-8BB5-453A-581CE87B8E6A}"/>
          </ac:cxnSpMkLst>
        </pc:cxnChg>
      </pc:sldChg>
      <pc:sldChg chg="addSp delSp modSp add mod">
        <pc:chgData name="Bertino Hernandez Cancino" userId="ce868ae7-7fce-4561-8884-386018fddd23" providerId="ADAL" clId="{802B565F-7E6D-4ACE-B784-C403D9698B16}" dt="2023-11-23T18:25:14.667" v="14116" actId="403"/>
        <pc:sldMkLst>
          <pc:docMk/>
          <pc:sldMk cId="2046968465" sldId="555"/>
        </pc:sldMkLst>
        <pc:spChg chg="add mod">
          <ac:chgData name="Bertino Hernandez Cancino" userId="ce868ae7-7fce-4561-8884-386018fddd23" providerId="ADAL" clId="{802B565F-7E6D-4ACE-B784-C403D9698B16}" dt="2023-11-23T18:25:14.667" v="14116" actId="403"/>
          <ac:spMkLst>
            <pc:docMk/>
            <pc:sldMk cId="2046968465" sldId="555"/>
            <ac:spMk id="7" creationId="{45E5670B-9ACF-9AB6-5FD0-78D767FD9BF9}"/>
          </ac:spMkLst>
        </pc:spChg>
        <pc:spChg chg="mod">
          <ac:chgData name="Bertino Hernandez Cancino" userId="ce868ae7-7fce-4561-8884-386018fddd23" providerId="ADAL" clId="{802B565F-7E6D-4ACE-B784-C403D9698B16}" dt="2023-11-23T18:15:33.596" v="13792" actId="20577"/>
          <ac:spMkLst>
            <pc:docMk/>
            <pc:sldMk cId="2046968465" sldId="555"/>
            <ac:spMk id="1206" creationId="{044B0185-922C-420F-DE13-10F3CF3DA4F7}"/>
          </ac:spMkLst>
        </pc:spChg>
        <pc:graphicFrameChg chg="del">
          <ac:chgData name="Bertino Hernandez Cancino" userId="ce868ae7-7fce-4561-8884-386018fddd23" providerId="ADAL" clId="{802B565F-7E6D-4ACE-B784-C403D9698B16}" dt="2023-11-23T18:15:06.857" v="13736" actId="478"/>
          <ac:graphicFrameMkLst>
            <pc:docMk/>
            <pc:sldMk cId="2046968465" sldId="555"/>
            <ac:graphicFrameMk id="1149" creationId="{981BE784-8B4F-221C-8C4B-49F3278726F8}"/>
          </ac:graphicFrameMkLst>
        </pc:graphicFrameChg>
        <pc:picChg chg="add mod">
          <ac:chgData name="Bertino Hernandez Cancino" userId="ce868ae7-7fce-4561-8884-386018fddd23" providerId="ADAL" clId="{802B565F-7E6D-4ACE-B784-C403D9698B16}" dt="2023-11-23T18:23:34.999" v="13844" actId="1076"/>
          <ac:picMkLst>
            <pc:docMk/>
            <pc:sldMk cId="2046968465" sldId="555"/>
            <ac:picMk id="3" creationId="{DA8E5208-7077-CCC8-7075-DBC2AF7AEB0C}"/>
          </ac:picMkLst>
        </pc:picChg>
        <pc:picChg chg="add mod modCrop">
          <ac:chgData name="Bertino Hernandez Cancino" userId="ce868ae7-7fce-4561-8884-386018fddd23" providerId="ADAL" clId="{802B565F-7E6D-4ACE-B784-C403D9698B16}" dt="2023-11-23T18:23:32.559" v="13843" actId="1076"/>
          <ac:picMkLst>
            <pc:docMk/>
            <pc:sldMk cId="2046968465" sldId="555"/>
            <ac:picMk id="6" creationId="{BBE455F4-412E-FD2D-F693-2D433F817BC8}"/>
          </ac:picMkLst>
        </pc:picChg>
        <pc:picChg chg="del">
          <ac:chgData name="Bertino Hernandez Cancino" userId="ce868ae7-7fce-4561-8884-386018fddd23" providerId="ADAL" clId="{802B565F-7E6D-4ACE-B784-C403D9698B16}" dt="2023-11-23T18:15:06.857" v="13736" actId="478"/>
          <ac:picMkLst>
            <pc:docMk/>
            <pc:sldMk cId="2046968465" sldId="555"/>
            <ac:picMk id="1187" creationId="{6A091783-E64C-8C11-30C6-9D059DDFB663}"/>
          </ac:picMkLst>
        </pc:picChg>
        <pc:picChg chg="del">
          <ac:chgData name="Bertino Hernandez Cancino" userId="ce868ae7-7fce-4561-8884-386018fddd23" providerId="ADAL" clId="{802B565F-7E6D-4ACE-B784-C403D9698B16}" dt="2023-11-23T18:15:06.857" v="13736" actId="478"/>
          <ac:picMkLst>
            <pc:docMk/>
            <pc:sldMk cId="2046968465" sldId="555"/>
            <ac:picMk id="3074" creationId="{B6C41265-05ED-A522-F4F0-BB04DF2B2E2F}"/>
          </ac:picMkLst>
        </pc:picChg>
        <pc:picChg chg="del">
          <ac:chgData name="Bertino Hernandez Cancino" userId="ce868ae7-7fce-4561-8884-386018fddd23" providerId="ADAL" clId="{802B565F-7E6D-4ACE-B784-C403D9698B16}" dt="2023-11-23T18:15:06.857" v="13736" actId="478"/>
          <ac:picMkLst>
            <pc:docMk/>
            <pc:sldMk cId="2046968465" sldId="555"/>
            <ac:picMk id="3076" creationId="{72BEFB90-AE33-AE36-6A08-1F03F3A03A31}"/>
          </ac:picMkLst>
        </pc:picChg>
        <pc:cxnChg chg="del">
          <ac:chgData name="Bertino Hernandez Cancino" userId="ce868ae7-7fce-4561-8884-386018fddd23" providerId="ADAL" clId="{802B565F-7E6D-4ACE-B784-C403D9698B16}" dt="2023-11-23T18:15:06.857" v="13736" actId="478"/>
          <ac:cxnSpMkLst>
            <pc:docMk/>
            <pc:sldMk cId="2046968465" sldId="555"/>
            <ac:cxnSpMk id="1184" creationId="{3815A1BE-F13E-5897-394F-5B66DA12FC56}"/>
          </ac:cxnSpMkLst>
        </pc:cxnChg>
        <pc:cxnChg chg="del">
          <ac:chgData name="Bertino Hernandez Cancino" userId="ce868ae7-7fce-4561-8884-386018fddd23" providerId="ADAL" clId="{802B565F-7E6D-4ACE-B784-C403D9698B16}" dt="2023-11-23T18:15:06.857" v="13736" actId="478"/>
          <ac:cxnSpMkLst>
            <pc:docMk/>
            <pc:sldMk cId="2046968465" sldId="555"/>
            <ac:cxnSpMk id="1185" creationId="{EEE8B5A8-EB47-275D-E82D-581F4101526B}"/>
          </ac:cxnSpMkLst>
        </pc:cxnChg>
        <pc:cxnChg chg="del">
          <ac:chgData name="Bertino Hernandez Cancino" userId="ce868ae7-7fce-4561-8884-386018fddd23" providerId="ADAL" clId="{802B565F-7E6D-4ACE-B784-C403D9698B16}" dt="2023-11-23T18:15:06.857" v="13736" actId="478"/>
          <ac:cxnSpMkLst>
            <pc:docMk/>
            <pc:sldMk cId="2046968465" sldId="555"/>
            <ac:cxnSpMk id="1186" creationId="{E38D0533-B58E-8BB5-453A-581CE87B8E6A}"/>
          </ac:cxnSpMkLst>
        </pc:cxnChg>
      </pc:sldChg>
      <pc:sldChg chg="addSp delSp modSp add mod">
        <pc:chgData name="Bertino Hernandez Cancino" userId="ce868ae7-7fce-4561-8884-386018fddd23" providerId="ADAL" clId="{802B565F-7E6D-4ACE-B784-C403D9698B16}" dt="2023-11-23T21:17:32.205" v="15632" actId="14100"/>
        <pc:sldMkLst>
          <pc:docMk/>
          <pc:sldMk cId="1380890216" sldId="556"/>
        </pc:sldMkLst>
        <pc:spChg chg="del">
          <ac:chgData name="Bertino Hernandez Cancino" userId="ce868ae7-7fce-4561-8884-386018fddd23" providerId="ADAL" clId="{802B565F-7E6D-4ACE-B784-C403D9698B16}" dt="2023-11-23T18:25:21.917" v="14119" actId="478"/>
          <ac:spMkLst>
            <pc:docMk/>
            <pc:sldMk cId="1380890216" sldId="556"/>
            <ac:spMk id="7" creationId="{45E5670B-9ACF-9AB6-5FD0-78D767FD9BF9}"/>
          </ac:spMkLst>
        </pc:spChg>
        <pc:picChg chg="add del mod">
          <ac:chgData name="Bertino Hernandez Cancino" userId="ce868ae7-7fce-4561-8884-386018fddd23" providerId="ADAL" clId="{802B565F-7E6D-4ACE-B784-C403D9698B16}" dt="2023-11-23T21:12:34.532" v="15627" actId="478"/>
          <ac:picMkLst>
            <pc:docMk/>
            <pc:sldMk cId="1380890216" sldId="556"/>
            <ac:picMk id="2" creationId="{B64D9F33-FCB6-65CE-0F38-19C4C565C9ED}"/>
          </ac:picMkLst>
        </pc:picChg>
        <pc:picChg chg="del">
          <ac:chgData name="Bertino Hernandez Cancino" userId="ce868ae7-7fce-4561-8884-386018fddd23" providerId="ADAL" clId="{802B565F-7E6D-4ACE-B784-C403D9698B16}" dt="2023-11-23T18:25:21.003" v="14118" actId="478"/>
          <ac:picMkLst>
            <pc:docMk/>
            <pc:sldMk cId="1380890216" sldId="556"/>
            <ac:picMk id="3" creationId="{DA8E5208-7077-CCC8-7075-DBC2AF7AEB0C}"/>
          </ac:picMkLst>
        </pc:picChg>
        <pc:picChg chg="add mod">
          <ac:chgData name="Bertino Hernandez Cancino" userId="ce868ae7-7fce-4561-8884-386018fddd23" providerId="ADAL" clId="{802B565F-7E6D-4ACE-B784-C403D9698B16}" dt="2023-11-23T21:17:32.205" v="15632" actId="14100"/>
          <ac:picMkLst>
            <pc:docMk/>
            <pc:sldMk cId="1380890216" sldId="556"/>
            <ac:picMk id="4" creationId="{CAB58110-5A0F-6E32-F50F-B150F0CEA96D}"/>
          </ac:picMkLst>
        </pc:picChg>
        <pc:picChg chg="del">
          <ac:chgData name="Bertino Hernandez Cancino" userId="ce868ae7-7fce-4561-8884-386018fddd23" providerId="ADAL" clId="{802B565F-7E6D-4ACE-B784-C403D9698B16}" dt="2023-11-23T18:25:22.652" v="14120" actId="478"/>
          <ac:picMkLst>
            <pc:docMk/>
            <pc:sldMk cId="1380890216" sldId="556"/>
            <ac:picMk id="6" creationId="{BBE455F4-412E-FD2D-F693-2D433F817BC8}"/>
          </ac:picMkLst>
        </pc:picChg>
      </pc:sldChg>
      <pc:sldChg chg="addSp delSp modSp add mod">
        <pc:chgData name="Bertino Hernandez Cancino" userId="ce868ae7-7fce-4561-8884-386018fddd23" providerId="ADAL" clId="{802B565F-7E6D-4ACE-B784-C403D9698B16}" dt="2023-11-23T18:31:45.722" v="14170" actId="20577"/>
        <pc:sldMkLst>
          <pc:docMk/>
          <pc:sldMk cId="910081030" sldId="557"/>
        </pc:sldMkLst>
        <pc:spChg chg="del">
          <ac:chgData name="Bertino Hernandez Cancino" userId="ce868ae7-7fce-4561-8884-386018fddd23" providerId="ADAL" clId="{802B565F-7E6D-4ACE-B784-C403D9698B16}" dt="2023-11-23T18:28:03.607" v="14139" actId="478"/>
          <ac:spMkLst>
            <pc:docMk/>
            <pc:sldMk cId="910081030" sldId="557"/>
            <ac:spMk id="10" creationId="{067DFCB1-789D-E596-BB9F-F16424733039}"/>
          </ac:spMkLst>
        </pc:spChg>
        <pc:spChg chg="add mod">
          <ac:chgData name="Bertino Hernandez Cancino" userId="ce868ae7-7fce-4561-8884-386018fddd23" providerId="ADAL" clId="{802B565F-7E6D-4ACE-B784-C403D9698B16}" dt="2023-11-23T18:31:45.722" v="14170" actId="20577"/>
          <ac:spMkLst>
            <pc:docMk/>
            <pc:sldMk cId="910081030" sldId="557"/>
            <ac:spMk id="19" creationId="{C8AF69C6-CA6E-9E60-7664-174383D50A41}"/>
          </ac:spMkLst>
        </pc:spChg>
        <pc:picChg chg="del">
          <ac:chgData name="Bertino Hernandez Cancino" userId="ce868ae7-7fce-4561-8884-386018fddd23" providerId="ADAL" clId="{802B565F-7E6D-4ACE-B784-C403D9698B16}" dt="2023-11-23T18:30:44.734" v="14151" actId="21"/>
          <ac:picMkLst>
            <pc:docMk/>
            <pc:sldMk cId="910081030" sldId="557"/>
            <ac:picMk id="2" creationId="{A43FF195-CD5C-5452-671F-011897646904}"/>
          </ac:picMkLst>
        </pc:picChg>
        <pc:picChg chg="del">
          <ac:chgData name="Bertino Hernandez Cancino" userId="ce868ae7-7fce-4561-8884-386018fddd23" providerId="ADAL" clId="{802B565F-7E6D-4ACE-B784-C403D9698B16}" dt="2023-11-23T18:30:44.734" v="14151" actId="21"/>
          <ac:picMkLst>
            <pc:docMk/>
            <pc:sldMk cId="910081030" sldId="557"/>
            <ac:picMk id="3" creationId="{73C1992E-EDAA-64EF-AA61-59EBCF1CCC7A}"/>
          </ac:picMkLst>
        </pc:picChg>
        <pc:picChg chg="del">
          <ac:chgData name="Bertino Hernandez Cancino" userId="ce868ae7-7fce-4561-8884-386018fddd23" providerId="ADAL" clId="{802B565F-7E6D-4ACE-B784-C403D9698B16}" dt="2023-11-23T18:30:44.734" v="14151" actId="21"/>
          <ac:picMkLst>
            <pc:docMk/>
            <pc:sldMk cId="910081030" sldId="557"/>
            <ac:picMk id="4" creationId="{E966E88E-D025-C4C4-D830-AF64C9AB3EA4}"/>
          </ac:picMkLst>
        </pc:picChg>
        <pc:picChg chg="mod">
          <ac:chgData name="Bertino Hernandez Cancino" userId="ce868ae7-7fce-4561-8884-386018fddd23" providerId="ADAL" clId="{802B565F-7E6D-4ACE-B784-C403D9698B16}" dt="2023-11-23T18:31:18.066" v="14159" actId="1035"/>
          <ac:picMkLst>
            <pc:docMk/>
            <pc:sldMk cId="910081030" sldId="557"/>
            <ac:picMk id="7" creationId="{86EEFD7E-4490-FE25-E795-7BB58AEFC963}"/>
          </ac:picMkLst>
        </pc:picChg>
        <pc:picChg chg="add mod">
          <ac:chgData name="Bertino Hernandez Cancino" userId="ce868ae7-7fce-4561-8884-386018fddd23" providerId="ADAL" clId="{802B565F-7E6D-4ACE-B784-C403D9698B16}" dt="2023-11-23T18:31:20.136" v="14160" actId="1037"/>
          <ac:picMkLst>
            <pc:docMk/>
            <pc:sldMk cId="910081030" sldId="557"/>
            <ac:picMk id="16" creationId="{9CC4B440-9D45-E06D-5DDA-8E1142925CBE}"/>
          </ac:picMkLst>
        </pc:picChg>
        <pc:picChg chg="add mod">
          <ac:chgData name="Bertino Hernandez Cancino" userId="ce868ae7-7fce-4561-8884-386018fddd23" providerId="ADAL" clId="{802B565F-7E6D-4ACE-B784-C403D9698B16}" dt="2023-11-23T18:30:45.161" v="14152"/>
          <ac:picMkLst>
            <pc:docMk/>
            <pc:sldMk cId="910081030" sldId="557"/>
            <ac:picMk id="17" creationId="{112F5C0C-EC4D-B912-0BA0-4A082B33D7F5}"/>
          </ac:picMkLst>
        </pc:picChg>
        <pc:picChg chg="add mod">
          <ac:chgData name="Bertino Hernandez Cancino" userId="ce868ae7-7fce-4561-8884-386018fddd23" providerId="ADAL" clId="{802B565F-7E6D-4ACE-B784-C403D9698B16}" dt="2023-11-23T18:31:08.136" v="14156" actId="1038"/>
          <ac:picMkLst>
            <pc:docMk/>
            <pc:sldMk cId="910081030" sldId="557"/>
            <ac:picMk id="18" creationId="{C64AF20C-5383-3143-423F-B3FEB6E74CA9}"/>
          </ac:picMkLst>
        </pc:picChg>
        <pc:picChg chg="add mod">
          <ac:chgData name="Bertino Hernandez Cancino" userId="ce868ae7-7fce-4561-8884-386018fddd23" providerId="ADAL" clId="{802B565F-7E6D-4ACE-B784-C403D9698B16}" dt="2023-11-23T18:31:05.201" v="14155" actId="14100"/>
          <ac:picMkLst>
            <pc:docMk/>
            <pc:sldMk cId="910081030" sldId="557"/>
            <ac:picMk id="4098" creationId="{EDF512A2-8A8B-CABF-D80F-D4EAB476B1D9}"/>
          </ac:picMkLst>
        </pc:picChg>
        <pc:picChg chg="del">
          <ac:chgData name="Bertino Hernandez Cancino" userId="ce868ae7-7fce-4561-8884-386018fddd23" providerId="ADAL" clId="{802B565F-7E6D-4ACE-B784-C403D9698B16}" dt="2023-11-23T18:28:06.104" v="14140" actId="478"/>
          <ac:picMkLst>
            <pc:docMk/>
            <pc:sldMk cId="910081030" sldId="557"/>
            <ac:picMk id="10242" creationId="{DEB3CF31-0EDC-E1FB-A5B7-ACAD79E3AD63}"/>
          </ac:picMkLst>
        </pc:picChg>
      </pc:sldChg>
      <pc:sldChg chg="add del">
        <pc:chgData name="Bertino Hernandez Cancino" userId="ce868ae7-7fce-4561-8884-386018fddd23" providerId="ADAL" clId="{802B565F-7E6D-4ACE-B784-C403D9698B16}" dt="2023-11-23T18:27:54.549" v="14137" actId="47"/>
        <pc:sldMkLst>
          <pc:docMk/>
          <pc:sldMk cId="3328156430" sldId="557"/>
        </pc:sldMkLst>
      </pc:sldChg>
      <pc:sldChg chg="addSp delSp modSp add mod">
        <pc:chgData name="Bertino Hernandez Cancino" userId="ce868ae7-7fce-4561-8884-386018fddd23" providerId="ADAL" clId="{802B565F-7E6D-4ACE-B784-C403D9698B16}" dt="2023-11-23T22:15:26.460" v="16427" actId="14100"/>
        <pc:sldMkLst>
          <pc:docMk/>
          <pc:sldMk cId="1202352612" sldId="558"/>
        </pc:sldMkLst>
        <pc:spChg chg="add mod">
          <ac:chgData name="Bertino Hernandez Cancino" userId="ce868ae7-7fce-4561-8884-386018fddd23" providerId="ADAL" clId="{802B565F-7E6D-4ACE-B784-C403D9698B16}" dt="2023-11-23T22:10:45.399" v="16328" actId="1037"/>
          <ac:spMkLst>
            <pc:docMk/>
            <pc:sldMk cId="1202352612" sldId="558"/>
            <ac:spMk id="6" creationId="{BB23FAB5-0601-0675-4314-4018624ADDBA}"/>
          </ac:spMkLst>
        </pc:spChg>
        <pc:spChg chg="mod">
          <ac:chgData name="Bertino Hernandez Cancino" userId="ce868ae7-7fce-4561-8884-386018fddd23" providerId="ADAL" clId="{802B565F-7E6D-4ACE-B784-C403D9698B16}" dt="2023-11-23T22:10:34.909" v="16305" actId="20577"/>
          <ac:spMkLst>
            <pc:docMk/>
            <pc:sldMk cId="1202352612" sldId="558"/>
            <ac:spMk id="1206" creationId="{044B0185-922C-420F-DE13-10F3CF3DA4F7}"/>
          </ac:spMkLst>
        </pc:spChg>
        <pc:picChg chg="del">
          <ac:chgData name="Bertino Hernandez Cancino" userId="ce868ae7-7fce-4561-8884-386018fddd23" providerId="ADAL" clId="{802B565F-7E6D-4ACE-B784-C403D9698B16}" dt="2023-11-23T18:31:54.629" v="14172" actId="478"/>
          <ac:picMkLst>
            <pc:docMk/>
            <pc:sldMk cId="1202352612" sldId="558"/>
            <ac:picMk id="2" creationId="{B64D9F33-FCB6-65CE-0F38-19C4C565C9ED}"/>
          </ac:picMkLst>
        </pc:picChg>
        <pc:picChg chg="add del">
          <ac:chgData name="Bertino Hernandez Cancino" userId="ce868ae7-7fce-4561-8884-386018fddd23" providerId="ADAL" clId="{802B565F-7E6D-4ACE-B784-C403D9698B16}" dt="2023-11-23T18:33:51.716" v="14196" actId="478"/>
          <ac:picMkLst>
            <pc:docMk/>
            <pc:sldMk cId="1202352612" sldId="558"/>
            <ac:picMk id="3" creationId="{7E7DFFD2-EA80-0891-A86C-9BD27CCCB010}"/>
          </ac:picMkLst>
        </pc:picChg>
        <pc:picChg chg="add mod">
          <ac:chgData name="Bertino Hernandez Cancino" userId="ce868ae7-7fce-4561-8884-386018fddd23" providerId="ADAL" clId="{802B565F-7E6D-4ACE-B784-C403D9698B16}" dt="2023-11-23T22:15:26.460" v="16427" actId="14100"/>
          <ac:picMkLst>
            <pc:docMk/>
            <pc:sldMk cId="1202352612" sldId="558"/>
            <ac:picMk id="4" creationId="{7988B9FE-D541-017A-F730-B17B895D8714}"/>
          </ac:picMkLst>
        </pc:picChg>
      </pc:sldChg>
      <pc:sldChg chg="addSp delSp modSp add mod modTransition modAnim">
        <pc:chgData name="Bertino Hernandez Cancino" userId="ce868ae7-7fce-4561-8884-386018fddd23" providerId="ADAL" clId="{802B565F-7E6D-4ACE-B784-C403D9698B16}" dt="2023-11-24T17:12:18.847" v="18179"/>
        <pc:sldMkLst>
          <pc:docMk/>
          <pc:sldMk cId="2816531977" sldId="559"/>
        </pc:sldMkLst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" creationId="{1D1362CD-F267-370D-5FC2-AB537C723FBE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3" creationId="{6EA5B1E2-1D16-83AA-D8BB-E39DA351876E}"/>
          </ac:spMkLst>
        </pc:spChg>
        <pc:spChg chg="del">
          <ac:chgData name="Bertino Hernandez Cancino" userId="ce868ae7-7fce-4561-8884-386018fddd23" providerId="ADAL" clId="{802B565F-7E6D-4ACE-B784-C403D9698B16}" dt="2023-11-23T18:47:03.246" v="14225" actId="478"/>
          <ac:spMkLst>
            <pc:docMk/>
            <pc:sldMk cId="2816531977" sldId="559"/>
            <ac:spMk id="6" creationId="{BB23FAB5-0601-0675-4314-4018624ADDBA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7" creationId="{B41979EF-B8C1-F180-E7DB-CDBF81984545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8" creationId="{4BB5ECF6-3495-1E29-F104-FE8A990EEEA6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0" creationId="{226F7DF8-0B2F-DF14-968A-4FBC9B22CB5E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5" creationId="{857F5968-65D9-C007-9568-3231A0EF24E3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6" creationId="{4D60E8BC-97A3-509C-75FA-0FBF2EF7B01E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7" creationId="{C473DD1B-50E5-B2BA-9E31-CD53C17B22AF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8" creationId="{74E9F83F-275B-9555-184A-FA329BFB59FC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9" creationId="{01F85113-1EE3-C06B-41BD-EFBF6F2E0CA6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20" creationId="{8CDFD337-F080-A18D-01C0-909ECFAD7CA3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1" creationId="{E6008A97-1EC2-E84D-69C8-FF5AEBA2481F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2" creationId="{510182A3-77BD-73B0-C963-64FA64D144F4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3" creationId="{399C7839-A969-B48B-84CB-0D9240517CFE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4" creationId="{E02ECB3A-B873-5CF7-21D5-DA8A951B145C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5" creationId="{D92FFA25-07E2-6CC9-746B-B8F118E957E8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6" creationId="{D1C7F841-600F-76D4-C87A-B5E591E0FBF4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7" creationId="{7D716016-5083-3E92-D4DE-42DEED8A1525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8" creationId="{421E5B7A-D9BA-A5B0-AEA2-2A67F4A61F17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29" creationId="{B6017CFF-C15C-E51C-E00F-11B1757AEB37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30" creationId="{F00438DA-4BB9-C64E-B57D-77CCC10DCAD3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31" creationId="{6CBB0E96-F270-1503-60F2-8D24C04C5C8F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4" creationId="{2356925C-BA64-A2DD-8751-282A59A4347D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5" creationId="{9AD4917C-8FAA-20C3-6D3D-9B216EA0C12E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6" creationId="{37598987-466A-9F0A-C04E-E98BAA5BC4DD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7" creationId="{074A9124-5780-1863-487A-483259133D0A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8" creationId="{90D3580C-12E0-169B-4AB5-09118F45F925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89" creationId="{6D8550FE-C5EF-81A4-BEE1-37FAE495CD6E}"/>
          </ac:spMkLst>
        </pc:spChg>
        <pc:spChg chg="add del mod">
          <ac:chgData name="Bertino Hernandez Cancino" userId="ce868ae7-7fce-4561-8884-386018fddd23" providerId="ADAL" clId="{802B565F-7E6D-4ACE-B784-C403D9698B16}" dt="2023-11-23T20:23:37.825" v="14515"/>
          <ac:spMkLst>
            <pc:docMk/>
            <pc:sldMk cId="2816531977" sldId="559"/>
            <ac:spMk id="1190" creationId="{A794F303-2777-6A0F-6BCA-80C7E3318163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195" creationId="{BDD57FE2-98D8-C96F-2834-86259223AF4D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196" creationId="{9895401C-B732-2765-A879-580CF15D8E66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198" creationId="{43947C34-B5C9-56C4-01B0-2C2957BF060D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199" creationId="{0861B4C8-0F41-02B3-21C7-95D2BB109881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00" creationId="{92C58160-16C1-7CD2-5F63-C943FD4D1EAE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201" creationId="{A7EA37A5-3F4B-BE7F-D601-8E26A28A2F64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202" creationId="{A5B9EFD4-8F89-011F-B8C4-0A28BDD65074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203" creationId="{62751DDD-5E35-8D9D-CA51-AA308E8C4FDA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204" creationId="{71AA4E09-B767-6E94-845E-10FA9BD99EFD}"/>
          </ac:spMkLst>
        </pc:spChg>
        <pc:spChg chg="mod">
          <ac:chgData name="Bertino Hernandez Cancino" userId="ce868ae7-7fce-4561-8884-386018fddd23" providerId="ADAL" clId="{802B565F-7E6D-4ACE-B784-C403D9698B16}" dt="2023-11-23T20:34:19.316" v="14825" actId="1035"/>
          <ac:spMkLst>
            <pc:docMk/>
            <pc:sldMk cId="2816531977" sldId="559"/>
            <ac:spMk id="1205" creationId="{860E8E13-E81C-9B87-405C-9E969C182412}"/>
          </ac:spMkLst>
        </pc:spChg>
        <pc:spChg chg="mod">
          <ac:chgData name="Bertino Hernandez Cancino" userId="ce868ae7-7fce-4561-8884-386018fddd23" providerId="ADAL" clId="{802B565F-7E6D-4ACE-B784-C403D9698B16}" dt="2023-11-23T18:47:10.404" v="14243" actId="20577"/>
          <ac:spMkLst>
            <pc:docMk/>
            <pc:sldMk cId="2816531977" sldId="559"/>
            <ac:spMk id="1206" creationId="{044B0185-922C-420F-DE13-10F3CF3DA4F7}"/>
          </ac:spMkLst>
        </pc:spChg>
        <pc:spChg chg="add del mod">
          <ac:chgData name="Bertino Hernandez Cancino" userId="ce868ae7-7fce-4561-8884-386018fddd23" providerId="ADAL" clId="{802B565F-7E6D-4ACE-B784-C403D9698B16}" dt="2023-11-23T20:53:28.500" v="15205" actId="478"/>
          <ac:spMkLst>
            <pc:docMk/>
            <pc:sldMk cId="2816531977" sldId="559"/>
            <ac:spMk id="1207" creationId="{EE2B9418-8748-E90C-C512-41E288FD3D2F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08" creationId="{124BB0B1-6B98-DE6A-5E03-33F0CE024812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09" creationId="{D740D648-5C2C-42D5-E8A6-7584B0708B6F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11" creationId="{3746A0F0-8A7E-8754-017A-6ABEA5C6037C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12" creationId="{80319794-0B95-FFD9-D120-8BF6E0766E92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13" creationId="{141D3D98-DB1B-5CBA-188C-1C68F42AE2A2}"/>
          </ac:spMkLst>
        </pc:spChg>
        <pc:spChg chg="add del mod">
          <ac:chgData name="Bertino Hernandez Cancino" userId="ce868ae7-7fce-4561-8884-386018fddd23" providerId="ADAL" clId="{802B565F-7E6D-4ACE-B784-C403D9698B16}" dt="2023-11-23T20:26:47.424" v="14617"/>
          <ac:spMkLst>
            <pc:docMk/>
            <pc:sldMk cId="2816531977" sldId="559"/>
            <ac:spMk id="1214" creationId="{B6AD7002-13CE-503D-1882-271CAADEDD46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15" creationId="{26E2C0DC-F00F-1C5B-2360-0464EBB6C431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16" creationId="{8D93F93A-A88B-3AF9-FC2E-BBA167C3B78D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18" creationId="{458360C8-C327-8257-7F6C-C9A4974156BB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19" creationId="{E9868FB2-A5B5-538E-0544-F77D8086E3FF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20" creationId="{E4633FC9-A5C6-EEBB-1E10-97402A8A7596}"/>
          </ac:spMkLst>
        </pc:spChg>
        <pc:spChg chg="add del mod">
          <ac:chgData name="Bertino Hernandez Cancino" userId="ce868ae7-7fce-4561-8884-386018fddd23" providerId="ADAL" clId="{802B565F-7E6D-4ACE-B784-C403D9698B16}" dt="2023-11-23T20:53:28.500" v="15205" actId="478"/>
          <ac:spMkLst>
            <pc:docMk/>
            <pc:sldMk cId="2816531977" sldId="559"/>
            <ac:spMk id="1221" creationId="{D6E7B144-3E56-2115-AC0E-6708014C8CDD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22" creationId="{61975E2D-1947-5A38-DB10-9CA01465BDFE}"/>
          </ac:spMkLst>
        </pc:spChg>
        <pc:spChg chg="add mod">
          <ac:chgData name="Bertino Hernandez Cancino" userId="ce868ae7-7fce-4561-8884-386018fddd23" providerId="ADAL" clId="{802B565F-7E6D-4ACE-B784-C403D9698B16}" dt="2023-11-23T22:35:30.062" v="16661" actId="2"/>
          <ac:spMkLst>
            <pc:docMk/>
            <pc:sldMk cId="2816531977" sldId="559"/>
            <ac:spMk id="1223" creationId="{51098F56-6C5D-4562-3A8A-792B80427F4E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25" creationId="{BC5D435E-8F23-6ECA-10E9-4F85BEDACEFA}"/>
          </ac:spMkLst>
        </pc:spChg>
        <pc:spChg chg="add mod">
          <ac:chgData name="Bertino Hernandez Cancino" userId="ce868ae7-7fce-4561-8884-386018fddd23" providerId="ADAL" clId="{802B565F-7E6D-4ACE-B784-C403D9698B16}" dt="2023-11-23T22:14:40.219" v="16420" actId="20577"/>
          <ac:spMkLst>
            <pc:docMk/>
            <pc:sldMk cId="2816531977" sldId="559"/>
            <ac:spMk id="1226" creationId="{8EB6C635-C3E1-669A-2FAE-0D86B8DC079F}"/>
          </ac:spMkLst>
        </pc:spChg>
        <pc:spChg chg="add mod">
          <ac:chgData name="Bertino Hernandez Cancino" userId="ce868ae7-7fce-4561-8884-386018fddd23" providerId="ADAL" clId="{802B565F-7E6D-4ACE-B784-C403D9698B16}" dt="2023-11-23T22:14:53.967" v="16426" actId="20577"/>
          <ac:spMkLst>
            <pc:docMk/>
            <pc:sldMk cId="2816531977" sldId="559"/>
            <ac:spMk id="1227" creationId="{1A5195AE-370F-B035-8A51-F374E1385E5E}"/>
          </ac:spMkLst>
        </pc:spChg>
        <pc:spChg chg="add del mod">
          <ac:chgData name="Bertino Hernandez Cancino" userId="ce868ae7-7fce-4561-8884-386018fddd23" providerId="ADAL" clId="{802B565F-7E6D-4ACE-B784-C403D9698B16}" dt="2023-11-23T20:53:28.500" v="15205" actId="478"/>
          <ac:spMkLst>
            <pc:docMk/>
            <pc:sldMk cId="2816531977" sldId="559"/>
            <ac:spMk id="1228" creationId="{75CB7E8F-CABE-CA17-6355-B96AFCC95741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29" creationId="{47F596E8-1CB5-079F-E5FE-B2190176B49E}"/>
          </ac:spMkLst>
        </pc:spChg>
        <pc:spChg chg="add mod">
          <ac:chgData name="Bertino Hernandez Cancino" userId="ce868ae7-7fce-4561-8884-386018fddd23" providerId="ADAL" clId="{802B565F-7E6D-4ACE-B784-C403D9698B16}" dt="2023-11-23T22:35:30.776" v="16662" actId="2"/>
          <ac:spMkLst>
            <pc:docMk/>
            <pc:sldMk cId="2816531977" sldId="559"/>
            <ac:spMk id="1230" creationId="{60316C04-07EE-3213-EE88-5288DA2EB10A}"/>
          </ac:spMkLst>
        </pc:spChg>
        <pc:spChg chg="add mod">
          <ac:chgData name="Bertino Hernandez Cancino" userId="ce868ae7-7fce-4561-8884-386018fddd23" providerId="ADAL" clId="{802B565F-7E6D-4ACE-B784-C403D9698B16}" dt="2023-11-23T20:53:38.854" v="15232" actId="1036"/>
          <ac:spMkLst>
            <pc:docMk/>
            <pc:sldMk cId="2816531977" sldId="559"/>
            <ac:spMk id="1232" creationId="{B131E560-0B85-9D6D-0B0E-E741425F0DDD}"/>
          </ac:spMkLst>
        </pc:spChg>
        <pc:spChg chg="add mod">
          <ac:chgData name="Bertino Hernandez Cancino" userId="ce868ae7-7fce-4561-8884-386018fddd23" providerId="ADAL" clId="{802B565F-7E6D-4ACE-B784-C403D9698B16}" dt="2023-11-23T22:35:32.017" v="16663" actId="2"/>
          <ac:spMkLst>
            <pc:docMk/>
            <pc:sldMk cId="2816531977" sldId="559"/>
            <ac:spMk id="1233" creationId="{DCD09351-33D8-3D56-C2A5-BF3C6E4C814A}"/>
          </ac:spMkLst>
        </pc:spChg>
        <pc:spChg chg="add mod">
          <ac:chgData name="Bertino Hernandez Cancino" userId="ce868ae7-7fce-4561-8884-386018fddd23" providerId="ADAL" clId="{802B565F-7E6D-4ACE-B784-C403D9698B16}" dt="2023-11-23T22:12:46.117" v="16349" actId="20577"/>
          <ac:spMkLst>
            <pc:docMk/>
            <pc:sldMk cId="2816531977" sldId="559"/>
            <ac:spMk id="1234" creationId="{55BC5644-1D04-B0B9-C26E-8B4D02EC91F1}"/>
          </ac:spMkLst>
        </pc:spChg>
        <pc:spChg chg="add del mod">
          <ac:chgData name="Bertino Hernandez Cancino" userId="ce868ae7-7fce-4561-8884-386018fddd23" providerId="ADAL" clId="{802B565F-7E6D-4ACE-B784-C403D9698B16}" dt="2023-11-23T20:53:28.500" v="15205" actId="478"/>
          <ac:spMkLst>
            <pc:docMk/>
            <pc:sldMk cId="2816531977" sldId="559"/>
            <ac:spMk id="1235" creationId="{8A56A377-5AE4-9099-B06E-A301DD3C980C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239" creationId="{78FB7DFB-67FB-D158-7E4A-F8DC4B9EEF7A}"/>
          </ac:spMkLst>
        </pc:spChg>
        <pc:spChg chg="add mod">
          <ac:chgData name="Bertino Hernandez Cancino" userId="ce868ae7-7fce-4561-8884-386018fddd23" providerId="ADAL" clId="{802B565F-7E6D-4ACE-B784-C403D9698B16}" dt="2023-11-23T22:35:32.780" v="16664" actId="2"/>
          <ac:spMkLst>
            <pc:docMk/>
            <pc:sldMk cId="2816531977" sldId="559"/>
            <ac:spMk id="1240" creationId="{0A169C8B-BBD7-3576-09B4-AAE49F4C6857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242" creationId="{A5275257-DE96-4AD1-D21D-7192E140B8C1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243" creationId="{55F5BA07-FE71-3926-E795-746F830DB5A8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244" creationId="{D7A125C6-1D0C-D558-1452-23AA5758E46A}"/>
          </ac:spMkLst>
        </pc:spChg>
        <pc:spChg chg="add del mod">
          <ac:chgData name="Bertino Hernandez Cancino" userId="ce868ae7-7fce-4561-8884-386018fddd23" providerId="ADAL" clId="{802B565F-7E6D-4ACE-B784-C403D9698B16}" dt="2023-11-23T20:53:24.085" v="15204" actId="478"/>
          <ac:spMkLst>
            <pc:docMk/>
            <pc:sldMk cId="2816531977" sldId="559"/>
            <ac:spMk id="1245" creationId="{075FC2B9-D4A3-75B5-E773-558BED6C109D}"/>
          </ac:spMkLst>
        </pc:spChg>
        <pc:spChg chg="add del mod">
          <ac:chgData name="Bertino Hernandez Cancino" userId="ce868ae7-7fce-4561-8884-386018fddd23" providerId="ADAL" clId="{802B565F-7E6D-4ACE-B784-C403D9698B16}" dt="2023-11-23T20:44:35.201" v="15013" actId="478"/>
          <ac:spMkLst>
            <pc:docMk/>
            <pc:sldMk cId="2816531977" sldId="559"/>
            <ac:spMk id="1247" creationId="{3BA98757-5543-06A4-ACAD-3502B1268B8D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64" creationId="{F93345A3-A48C-E879-B310-6A4239F61A53}"/>
          </ac:spMkLst>
        </pc:spChg>
        <pc:spChg chg="add mod">
          <ac:chgData name="Bertino Hernandez Cancino" userId="ce868ae7-7fce-4561-8884-386018fddd23" providerId="ADAL" clId="{802B565F-7E6D-4ACE-B784-C403D9698B16}" dt="2023-11-23T22:35:33.334" v="16665" actId="2"/>
          <ac:spMkLst>
            <pc:docMk/>
            <pc:sldMk cId="2816531977" sldId="559"/>
            <ac:spMk id="11265" creationId="{6727183C-F291-9B94-3220-E1F3E6A2597F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69" creationId="{2C2AD26D-93DB-E9E8-5516-D62BEB7FC5E7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71" creationId="{15D085B3-6C64-6426-42CC-E8D7913F4101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73" creationId="{A2FE6D24-71C8-09C1-8E6E-341D6E8261B9}"/>
          </ac:spMkLst>
        </pc:spChg>
        <pc:spChg chg="add del mod">
          <ac:chgData name="Bertino Hernandez Cancino" userId="ce868ae7-7fce-4561-8884-386018fddd23" providerId="ADAL" clId="{802B565F-7E6D-4ACE-B784-C403D9698B16}" dt="2023-11-23T20:53:24.085" v="15204" actId="478"/>
          <ac:spMkLst>
            <pc:docMk/>
            <pc:sldMk cId="2816531977" sldId="559"/>
            <ac:spMk id="11274" creationId="{514E40AB-A97F-0046-23CF-F7C723970337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76" creationId="{CFCDC07D-3E56-D1EC-54AE-6284DFA791AF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77" creationId="{876D0714-3FB2-89E6-ED61-32824312065A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79" creationId="{DBA60FAD-5C86-DA81-3F2B-7BEC2B055993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80" creationId="{90BB3334-A626-AC1C-0350-780F576904BA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81" creationId="{135D6423-46B1-74E9-13E7-8ADE370A21E0}"/>
          </ac:spMkLst>
        </pc:spChg>
        <pc:spChg chg="add del mod">
          <ac:chgData name="Bertino Hernandez Cancino" userId="ce868ae7-7fce-4561-8884-386018fddd23" providerId="ADAL" clId="{802B565F-7E6D-4ACE-B784-C403D9698B16}" dt="2023-11-23T20:45:37.316" v="15018"/>
          <ac:spMkLst>
            <pc:docMk/>
            <pc:sldMk cId="2816531977" sldId="559"/>
            <ac:spMk id="11282" creationId="{DA6926BA-B0F2-F183-189B-FE0F19C417B0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84" creationId="{E465BC8F-8B34-EFC1-C1F5-FAFAF81AFCD9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85" creationId="{740529A2-2B5B-FB0E-3C5C-E8D09AAB768E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87" creationId="{E8C5BBAA-241B-F109-054E-A9308B47D5B1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88" creationId="{F8D6FAF7-65B7-9E4C-F263-21C80B3B08FB}"/>
          </ac:spMkLst>
        </pc:spChg>
        <pc:spChg chg="add mod">
          <ac:chgData name="Bertino Hernandez Cancino" userId="ce868ae7-7fce-4561-8884-386018fddd23" providerId="ADAL" clId="{802B565F-7E6D-4ACE-B784-C403D9698B16}" dt="2023-11-23T20:53:33.189" v="15220" actId="1036"/>
          <ac:spMkLst>
            <pc:docMk/>
            <pc:sldMk cId="2816531977" sldId="559"/>
            <ac:spMk id="11289" creationId="{B50F204F-31D2-9FAD-7985-4B0C306F4669}"/>
          </ac:spMkLst>
        </pc:spChg>
        <pc:spChg chg="add del mod">
          <ac:chgData name="Bertino Hernandez Cancino" userId="ce868ae7-7fce-4561-8884-386018fddd23" providerId="ADAL" clId="{802B565F-7E6D-4ACE-B784-C403D9698B16}" dt="2023-11-23T20:53:24.085" v="15204" actId="478"/>
          <ac:spMkLst>
            <pc:docMk/>
            <pc:sldMk cId="2816531977" sldId="559"/>
            <ac:spMk id="11290" creationId="{F4B668D0-B840-D8B1-4ABC-0B1F82FB3FFA}"/>
          </ac:spMkLst>
        </pc:spChg>
        <pc:spChg chg="add del mod">
          <ac:chgData name="Bertino Hernandez Cancino" userId="ce868ae7-7fce-4561-8884-386018fddd23" providerId="ADAL" clId="{802B565F-7E6D-4ACE-B784-C403D9698B16}" dt="2023-11-23T20:48:36.648" v="15097" actId="478"/>
          <ac:spMkLst>
            <pc:docMk/>
            <pc:sldMk cId="2816531977" sldId="559"/>
            <ac:spMk id="11292" creationId="{D355F4A8-71FD-D10F-B56B-71AA5AB46C10}"/>
          </ac:spMkLst>
        </pc:spChg>
        <pc:spChg chg="add mod">
          <ac:chgData name="Bertino Hernandez Cancino" userId="ce868ae7-7fce-4561-8884-386018fddd23" providerId="ADAL" clId="{802B565F-7E6D-4ACE-B784-C403D9698B16}" dt="2023-11-23T20:54:01.255" v="15234" actId="1076"/>
          <ac:spMkLst>
            <pc:docMk/>
            <pc:sldMk cId="2816531977" sldId="559"/>
            <ac:spMk id="11293" creationId="{CB5C7F68-5D81-5201-F7C7-C0EF91292314}"/>
          </ac:spMkLst>
        </pc:spChg>
        <pc:spChg chg="add mod">
          <ac:chgData name="Bertino Hernandez Cancino" userId="ce868ae7-7fce-4561-8884-386018fddd23" providerId="ADAL" clId="{802B565F-7E6D-4ACE-B784-C403D9698B16}" dt="2023-11-23T22:35:33.813" v="16666" actId="2"/>
          <ac:spMkLst>
            <pc:docMk/>
            <pc:sldMk cId="2816531977" sldId="559"/>
            <ac:spMk id="11294" creationId="{742DB008-D7F6-8C37-222B-0A6FF2562A32}"/>
          </ac:spMkLst>
        </pc:spChg>
        <pc:spChg chg="add mod">
          <ac:chgData name="Bertino Hernandez Cancino" userId="ce868ae7-7fce-4561-8884-386018fddd23" providerId="ADAL" clId="{802B565F-7E6D-4ACE-B784-C403D9698B16}" dt="2023-11-23T20:54:01.255" v="15234" actId="1076"/>
          <ac:spMkLst>
            <pc:docMk/>
            <pc:sldMk cId="2816531977" sldId="559"/>
            <ac:spMk id="11296" creationId="{F307E0D8-77D7-C062-F7B6-3CBAE2735246}"/>
          </ac:spMkLst>
        </pc:spChg>
        <pc:spChg chg="add mod">
          <ac:chgData name="Bertino Hernandez Cancino" userId="ce868ae7-7fce-4561-8884-386018fddd23" providerId="ADAL" clId="{802B565F-7E6D-4ACE-B784-C403D9698B16}" dt="2023-11-23T20:54:36.403" v="15275" actId="20577"/>
          <ac:spMkLst>
            <pc:docMk/>
            <pc:sldMk cId="2816531977" sldId="559"/>
            <ac:spMk id="11297" creationId="{04C196AA-0A67-6814-ED78-CC77ACA8C8EA}"/>
          </ac:spMkLst>
        </pc:spChg>
        <pc:spChg chg="add mod">
          <ac:chgData name="Bertino Hernandez Cancino" userId="ce868ae7-7fce-4561-8884-386018fddd23" providerId="ADAL" clId="{802B565F-7E6D-4ACE-B784-C403D9698B16}" dt="2023-11-23T21:03:14.442" v="15322" actId="20577"/>
          <ac:spMkLst>
            <pc:docMk/>
            <pc:sldMk cId="2816531977" sldId="559"/>
            <ac:spMk id="11298" creationId="{B5B0111C-5880-8555-C774-83A055DE0A26}"/>
          </ac:spMkLst>
        </pc:spChg>
        <pc:spChg chg="add mod">
          <ac:chgData name="Bertino Hernandez Cancino" userId="ce868ae7-7fce-4561-8884-386018fddd23" providerId="ADAL" clId="{802B565F-7E6D-4ACE-B784-C403D9698B16}" dt="2023-11-23T20:56:32.216" v="15277" actId="1076"/>
          <ac:spMkLst>
            <pc:docMk/>
            <pc:sldMk cId="2816531977" sldId="559"/>
            <ac:spMk id="11300" creationId="{5B7F2262-F401-53DA-CC21-831A04A957E3}"/>
          </ac:spMkLst>
        </pc:spChg>
        <pc:spChg chg="add mod">
          <ac:chgData name="Bertino Hernandez Cancino" userId="ce868ae7-7fce-4561-8884-386018fddd23" providerId="ADAL" clId="{802B565F-7E6D-4ACE-B784-C403D9698B16}" dt="2023-11-23T20:56:47.248" v="15312" actId="20577"/>
          <ac:spMkLst>
            <pc:docMk/>
            <pc:sldMk cId="2816531977" sldId="559"/>
            <ac:spMk id="11301" creationId="{4C005E1A-3176-DADD-B3A0-FE03E1FDACEE}"/>
          </ac:spMkLst>
        </pc:spChg>
        <pc:spChg chg="add mod">
          <ac:chgData name="Bertino Hernandez Cancino" userId="ce868ae7-7fce-4561-8884-386018fddd23" providerId="ADAL" clId="{802B565F-7E6D-4ACE-B784-C403D9698B16}" dt="2023-11-23T20:56:32.216" v="15277" actId="1076"/>
          <ac:spMkLst>
            <pc:docMk/>
            <pc:sldMk cId="2816531977" sldId="559"/>
            <ac:spMk id="11303" creationId="{E37C8CCD-EB0B-8900-6554-3B8F4BF4B8E5}"/>
          </ac:spMkLst>
        </pc:spChg>
        <pc:spChg chg="add mod">
          <ac:chgData name="Bertino Hernandez Cancino" userId="ce868ae7-7fce-4561-8884-386018fddd23" providerId="ADAL" clId="{802B565F-7E6D-4ACE-B784-C403D9698B16}" dt="2023-11-23T20:56:59.008" v="15316" actId="20577"/>
          <ac:spMkLst>
            <pc:docMk/>
            <pc:sldMk cId="2816531977" sldId="559"/>
            <ac:spMk id="11304" creationId="{C2E03712-8A12-C82D-DFC4-B6805A60486C}"/>
          </ac:spMkLst>
        </pc:spChg>
        <pc:spChg chg="add mod">
          <ac:chgData name="Bertino Hernandez Cancino" userId="ce868ae7-7fce-4561-8884-386018fddd23" providerId="ADAL" clId="{802B565F-7E6D-4ACE-B784-C403D9698B16}" dt="2023-11-23T20:57:22.103" v="15320" actId="20577"/>
          <ac:spMkLst>
            <pc:docMk/>
            <pc:sldMk cId="2816531977" sldId="559"/>
            <ac:spMk id="11305" creationId="{E69A745A-12C1-97A3-64BF-FAD4687296D4}"/>
          </ac:spMkLst>
        </pc:spChg>
        <pc:spChg chg="add mod">
          <ac:chgData name="Bertino Hernandez Cancino" userId="ce868ae7-7fce-4561-8884-386018fddd23" providerId="ADAL" clId="{802B565F-7E6D-4ACE-B784-C403D9698B16}" dt="2023-11-23T21:04:11.476" v="15324" actId="1076"/>
          <ac:spMkLst>
            <pc:docMk/>
            <pc:sldMk cId="2816531977" sldId="559"/>
            <ac:spMk id="11307" creationId="{E6B2E0F3-242B-420C-1D49-48CB92CCDDA8}"/>
          </ac:spMkLst>
        </pc:spChg>
        <pc:spChg chg="add mod">
          <ac:chgData name="Bertino Hernandez Cancino" userId="ce868ae7-7fce-4561-8884-386018fddd23" providerId="ADAL" clId="{802B565F-7E6D-4ACE-B784-C403D9698B16}" dt="2023-11-23T22:35:34.460" v="16667" actId="2"/>
          <ac:spMkLst>
            <pc:docMk/>
            <pc:sldMk cId="2816531977" sldId="559"/>
            <ac:spMk id="11308" creationId="{26AC4CEF-0733-8D31-C13C-15213177FEC7}"/>
          </ac:spMkLst>
        </pc:spChg>
        <pc:spChg chg="add mod">
          <ac:chgData name="Bertino Hernandez Cancino" userId="ce868ae7-7fce-4561-8884-386018fddd23" providerId="ADAL" clId="{802B565F-7E6D-4ACE-B784-C403D9698B16}" dt="2023-11-23T21:04:11.476" v="15324" actId="1076"/>
          <ac:spMkLst>
            <pc:docMk/>
            <pc:sldMk cId="2816531977" sldId="559"/>
            <ac:spMk id="11310" creationId="{A1A7CAE5-1D8F-6A07-9006-4578F3C0B74C}"/>
          </ac:spMkLst>
        </pc:spChg>
        <pc:spChg chg="add mod">
          <ac:chgData name="Bertino Hernandez Cancino" userId="ce868ae7-7fce-4561-8884-386018fddd23" providerId="ADAL" clId="{802B565F-7E6D-4ACE-B784-C403D9698B16}" dt="2023-11-23T21:04:52.651" v="15366" actId="20577"/>
          <ac:spMkLst>
            <pc:docMk/>
            <pc:sldMk cId="2816531977" sldId="559"/>
            <ac:spMk id="11311" creationId="{3301C8B8-4304-4FAF-B343-E098AEA5BCC3}"/>
          </ac:spMkLst>
        </pc:spChg>
        <pc:spChg chg="add mod">
          <ac:chgData name="Bertino Hernandez Cancino" userId="ce868ae7-7fce-4561-8884-386018fddd23" providerId="ADAL" clId="{802B565F-7E6D-4ACE-B784-C403D9698B16}" dt="2023-11-23T21:05:10.270" v="15376" actId="20577"/>
          <ac:spMkLst>
            <pc:docMk/>
            <pc:sldMk cId="2816531977" sldId="559"/>
            <ac:spMk id="11312" creationId="{A9533F34-B472-6906-700E-FD1847711BD4}"/>
          </ac:spMkLst>
        </pc:spChg>
        <pc:spChg chg="add mod">
          <ac:chgData name="Bertino Hernandez Cancino" userId="ce868ae7-7fce-4561-8884-386018fddd23" providerId="ADAL" clId="{802B565F-7E6D-4ACE-B784-C403D9698B16}" dt="2023-11-23T21:07:02.385" v="15468" actId="1038"/>
          <ac:spMkLst>
            <pc:docMk/>
            <pc:sldMk cId="2816531977" sldId="559"/>
            <ac:spMk id="11314" creationId="{164A864C-4957-0560-027E-D464D23B94DC}"/>
          </ac:spMkLst>
        </pc:spChg>
        <pc:spChg chg="add mod">
          <ac:chgData name="Bertino Hernandez Cancino" userId="ce868ae7-7fce-4561-8884-386018fddd23" providerId="ADAL" clId="{802B565F-7E6D-4ACE-B784-C403D9698B16}" dt="2023-11-23T22:35:38.510" v="16669" actId="2"/>
          <ac:spMkLst>
            <pc:docMk/>
            <pc:sldMk cId="2816531977" sldId="559"/>
            <ac:spMk id="11315" creationId="{6024C621-40E1-4613-AE03-ACC058E92606}"/>
          </ac:spMkLst>
        </pc:spChg>
        <pc:spChg chg="add mod">
          <ac:chgData name="Bertino Hernandez Cancino" userId="ce868ae7-7fce-4561-8884-386018fddd23" providerId="ADAL" clId="{802B565F-7E6D-4ACE-B784-C403D9698B16}" dt="2023-11-23T21:07:02.385" v="15468" actId="1038"/>
          <ac:spMkLst>
            <pc:docMk/>
            <pc:sldMk cId="2816531977" sldId="559"/>
            <ac:spMk id="11317" creationId="{19177BBC-5265-2542-898C-9F476C59DFC7}"/>
          </ac:spMkLst>
        </pc:spChg>
        <pc:spChg chg="add mod">
          <ac:chgData name="Bertino Hernandez Cancino" userId="ce868ae7-7fce-4561-8884-386018fddd23" providerId="ADAL" clId="{802B565F-7E6D-4ACE-B784-C403D9698B16}" dt="2023-11-23T21:07:02.385" v="15468" actId="1038"/>
          <ac:spMkLst>
            <pc:docMk/>
            <pc:sldMk cId="2816531977" sldId="559"/>
            <ac:spMk id="11318" creationId="{A17DEF38-3C3E-28AD-CB12-2ABA2D767C2C}"/>
          </ac:spMkLst>
        </pc:spChg>
        <pc:spChg chg="add mod">
          <ac:chgData name="Bertino Hernandez Cancino" userId="ce868ae7-7fce-4561-8884-386018fddd23" providerId="ADAL" clId="{802B565F-7E6D-4ACE-B784-C403D9698B16}" dt="2023-11-23T22:35:39.051" v="16670" actId="2"/>
          <ac:spMkLst>
            <pc:docMk/>
            <pc:sldMk cId="2816531977" sldId="559"/>
            <ac:spMk id="11319" creationId="{649ACC3A-605B-6E26-93E9-BCD31AC8A468}"/>
          </ac:spMkLst>
        </pc:spChg>
        <pc:spChg chg="add mod">
          <ac:chgData name="Bertino Hernandez Cancino" userId="ce868ae7-7fce-4561-8884-386018fddd23" providerId="ADAL" clId="{802B565F-7E6D-4ACE-B784-C403D9698B16}" dt="2023-11-23T21:07:10.575" v="15470" actId="1076"/>
          <ac:spMkLst>
            <pc:docMk/>
            <pc:sldMk cId="2816531977" sldId="559"/>
            <ac:spMk id="11321" creationId="{FE27D181-9965-9076-FD0A-B21E323387F2}"/>
          </ac:spMkLst>
        </pc:spChg>
        <pc:spChg chg="add mod">
          <ac:chgData name="Bertino Hernandez Cancino" userId="ce868ae7-7fce-4561-8884-386018fddd23" providerId="ADAL" clId="{802B565F-7E6D-4ACE-B784-C403D9698B16}" dt="2023-11-23T22:35:39.645" v="16671" actId="2"/>
          <ac:spMkLst>
            <pc:docMk/>
            <pc:sldMk cId="2816531977" sldId="559"/>
            <ac:spMk id="11322" creationId="{347BD598-86D2-92EA-21CB-1C5AFD5F0F57}"/>
          </ac:spMkLst>
        </pc:spChg>
        <pc:spChg chg="add mod">
          <ac:chgData name="Bertino Hernandez Cancino" userId="ce868ae7-7fce-4561-8884-386018fddd23" providerId="ADAL" clId="{802B565F-7E6D-4ACE-B784-C403D9698B16}" dt="2023-11-23T21:07:10.575" v="15470" actId="1076"/>
          <ac:spMkLst>
            <pc:docMk/>
            <pc:sldMk cId="2816531977" sldId="559"/>
            <ac:spMk id="11324" creationId="{2A31D492-7876-181B-8699-0918A3CF7053}"/>
          </ac:spMkLst>
        </pc:spChg>
        <pc:spChg chg="add mod">
          <ac:chgData name="Bertino Hernandez Cancino" userId="ce868ae7-7fce-4561-8884-386018fddd23" providerId="ADAL" clId="{802B565F-7E6D-4ACE-B784-C403D9698B16}" dt="2023-11-23T21:09:22.160" v="15519" actId="20577"/>
          <ac:spMkLst>
            <pc:docMk/>
            <pc:sldMk cId="2816531977" sldId="559"/>
            <ac:spMk id="11325" creationId="{FCE0EBEA-0E70-3085-2374-4A15C6CCCC2D}"/>
          </ac:spMkLst>
        </pc:spChg>
        <pc:spChg chg="add mod">
          <ac:chgData name="Bertino Hernandez Cancino" userId="ce868ae7-7fce-4561-8884-386018fddd23" providerId="ADAL" clId="{802B565F-7E6D-4ACE-B784-C403D9698B16}" dt="2023-11-23T22:35:40.287" v="16672" actId="2"/>
          <ac:spMkLst>
            <pc:docMk/>
            <pc:sldMk cId="2816531977" sldId="559"/>
            <ac:spMk id="11326" creationId="{C3D11ABA-5ADE-BBC9-3A68-7803EE980BFB}"/>
          </ac:spMkLst>
        </pc:spChg>
        <pc:spChg chg="add mod">
          <ac:chgData name="Bertino Hernandez Cancino" userId="ce868ae7-7fce-4561-8884-386018fddd23" providerId="ADAL" clId="{802B565F-7E6D-4ACE-B784-C403D9698B16}" dt="2023-11-24T01:45:36.251" v="17363" actId="20577"/>
          <ac:spMkLst>
            <pc:docMk/>
            <pc:sldMk cId="2816531977" sldId="559"/>
            <ac:spMk id="11327" creationId="{9D27E917-B9FE-9A07-4268-73154B55713F}"/>
          </ac:spMkLst>
        </pc:spChg>
        <pc:graphicFrameChg chg="add del mod">
          <ac:chgData name="Bertino Hernandez Cancino" userId="ce868ae7-7fce-4561-8884-386018fddd23" providerId="ADAL" clId="{802B565F-7E6D-4ACE-B784-C403D9698B16}" dt="2023-11-23T20:23:37.825" v="14515"/>
          <ac:graphicFrameMkLst>
            <pc:docMk/>
            <pc:sldMk cId="2816531977" sldId="559"/>
            <ac:graphicFrameMk id="1191" creationId="{F13D1390-69A6-8E58-3EF1-02B2D3B6E26D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0:23:37.825" v="14515"/>
          <ac:graphicFrameMkLst>
            <pc:docMk/>
            <pc:sldMk cId="2816531977" sldId="559"/>
            <ac:graphicFrameMk id="1192" creationId="{394DD92D-27D5-DAA2-0D54-703E73A49362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0:23:37.825" v="14515"/>
          <ac:graphicFrameMkLst>
            <pc:docMk/>
            <pc:sldMk cId="2816531977" sldId="559"/>
            <ac:graphicFrameMk id="1193" creationId="{033ED8EB-C28F-19FF-90A1-7A14BDF42E88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0:23:37.825" v="14515"/>
          <ac:graphicFrameMkLst>
            <pc:docMk/>
            <pc:sldMk cId="2816531977" sldId="559"/>
            <ac:graphicFrameMk id="1194" creationId="{3E472602-9BDD-4119-63D2-B40B777D1780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8.854" v="15232" actId="1036"/>
          <ac:graphicFrameMkLst>
            <pc:docMk/>
            <pc:sldMk cId="2816531977" sldId="559"/>
            <ac:graphicFrameMk id="1197" creationId="{D1F5FED4-63C0-4644-D279-007C8E93C644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0:26:47.424" v="14617"/>
          <ac:graphicFrameMkLst>
            <pc:docMk/>
            <pc:sldMk cId="2816531977" sldId="559"/>
            <ac:graphicFrameMk id="1210" creationId="{FA1FC39F-BCA3-0C90-10B8-AD591779DBEF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8.854" v="15232" actId="1036"/>
          <ac:graphicFrameMkLst>
            <pc:docMk/>
            <pc:sldMk cId="2816531977" sldId="559"/>
            <ac:graphicFrameMk id="1217" creationId="{3A8DCD1D-7D4E-FB5C-7CDB-D5533E0C942B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8.854" v="15232" actId="1036"/>
          <ac:graphicFrameMkLst>
            <pc:docMk/>
            <pc:sldMk cId="2816531977" sldId="559"/>
            <ac:graphicFrameMk id="1224" creationId="{309594C0-BB28-03C1-AC76-8558ED5F5922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8.854" v="15232" actId="1036"/>
          <ac:graphicFrameMkLst>
            <pc:docMk/>
            <pc:sldMk cId="2816531977" sldId="559"/>
            <ac:graphicFrameMk id="1231" creationId="{E06E63EE-82F8-DC71-91BF-FE3F4E3777CB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3.189" v="15220" actId="1036"/>
          <ac:graphicFrameMkLst>
            <pc:docMk/>
            <pc:sldMk cId="2816531977" sldId="559"/>
            <ac:graphicFrameMk id="1241" creationId="{4C3F74A6-1695-DE62-D345-8C5AA0AFFD6A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3.189" v="15220" actId="1036"/>
          <ac:graphicFrameMkLst>
            <pc:docMk/>
            <pc:sldMk cId="2816531977" sldId="559"/>
            <ac:graphicFrameMk id="11267" creationId="{6302C5D7-E3A8-5342-44E5-2B9697E3CE6F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0:45:37.316" v="15018"/>
          <ac:graphicFrameMkLst>
            <pc:docMk/>
            <pc:sldMk cId="2816531977" sldId="559"/>
            <ac:graphicFrameMk id="11278" creationId="{9BD0A8ED-86AD-906A-FD8A-5F2B2AD953E0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3:33.189" v="15220" actId="1036"/>
          <ac:graphicFrameMkLst>
            <pc:docMk/>
            <pc:sldMk cId="2816531977" sldId="559"/>
            <ac:graphicFrameMk id="11286" creationId="{ECE4F818-0175-55C9-125E-A55F222B6A59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4:01.255" v="15234" actId="1076"/>
          <ac:graphicFrameMkLst>
            <pc:docMk/>
            <pc:sldMk cId="2816531977" sldId="559"/>
            <ac:graphicFrameMk id="11295" creationId="{E6462D4D-BC66-52F6-1A75-4372A42CD4AD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0:56:32.216" v="15277" actId="1076"/>
          <ac:graphicFrameMkLst>
            <pc:docMk/>
            <pc:sldMk cId="2816531977" sldId="559"/>
            <ac:graphicFrameMk id="11302" creationId="{4A5E5929-98F1-38EE-D9FD-648AA9AAA73B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1:04:11.476" v="15324" actId="1076"/>
          <ac:graphicFrameMkLst>
            <pc:docMk/>
            <pc:sldMk cId="2816531977" sldId="559"/>
            <ac:graphicFrameMk id="11309" creationId="{E926FAE8-A3C7-E547-5CAE-BF05A9E9D97C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1:07:02.385" v="15468" actId="1038"/>
          <ac:graphicFrameMkLst>
            <pc:docMk/>
            <pc:sldMk cId="2816531977" sldId="559"/>
            <ac:graphicFrameMk id="11316" creationId="{E14C7ED2-86D5-45E4-975D-6CEDE8793C44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1:07:10.575" v="15470" actId="1076"/>
          <ac:graphicFrameMkLst>
            <pc:docMk/>
            <pc:sldMk cId="2816531977" sldId="559"/>
            <ac:graphicFrameMk id="11323" creationId="{A7614376-CD8D-5A79-A247-AE18B8CA4A88}"/>
          </ac:graphicFrameMkLst>
        </pc:graphicFrameChg>
        <pc:picChg chg="add del mod ord">
          <ac:chgData name="Bertino Hernandez Cancino" userId="ce868ae7-7fce-4561-8884-386018fddd23" providerId="ADAL" clId="{802B565F-7E6D-4ACE-B784-C403D9698B16}" dt="2023-11-24T17:00:07.341" v="18014" actId="478"/>
          <ac:picMkLst>
            <pc:docMk/>
            <pc:sldMk cId="2816531977" sldId="559"/>
            <ac:picMk id="2" creationId="{6E1B42E2-BE72-48E8-6916-787041FEB439}"/>
          </ac:picMkLst>
        </pc:picChg>
        <pc:picChg chg="add mod">
          <ac:chgData name="Bertino Hernandez Cancino" userId="ce868ae7-7fce-4561-8884-386018fddd23" providerId="ADAL" clId="{802B565F-7E6D-4ACE-B784-C403D9698B16}" dt="2023-11-24T17:04:59.848" v="18175" actId="1035"/>
          <ac:picMkLst>
            <pc:docMk/>
            <pc:sldMk cId="2816531977" sldId="559"/>
            <ac:picMk id="3" creationId="{213CC597-FA16-5154-B699-6EC4C1A0BA82}"/>
          </ac:picMkLst>
        </pc:picChg>
        <pc:picChg chg="del">
          <ac:chgData name="Bertino Hernandez Cancino" userId="ce868ae7-7fce-4561-8884-386018fddd23" providerId="ADAL" clId="{802B565F-7E6D-4ACE-B784-C403D9698B16}" dt="2023-11-23T18:47:03.246" v="14225" actId="478"/>
          <ac:picMkLst>
            <pc:docMk/>
            <pc:sldMk cId="2816531977" sldId="559"/>
            <ac:picMk id="4" creationId="{7988B9FE-D541-017A-F730-B17B895D8714}"/>
          </ac:picMkLst>
        </pc:picChg>
        <pc:picChg chg="add del mod">
          <ac:chgData name="Bertino Hernandez Cancino" userId="ce868ae7-7fce-4561-8884-386018fddd23" providerId="ADAL" clId="{802B565F-7E6D-4ACE-B784-C403D9698B16}" dt="2023-11-24T17:04:46.702" v="18156" actId="478"/>
          <ac:picMkLst>
            <pc:docMk/>
            <pc:sldMk cId="2816531977" sldId="559"/>
            <ac:picMk id="4" creationId="{857B8DFE-38C8-028F-1AFA-3EFB99597EC0}"/>
          </ac:picMkLst>
        </pc:picChg>
        <pc:picChg chg="add del mod">
          <ac:chgData name="Bertino Hernandez Cancino" userId="ce868ae7-7fce-4561-8884-386018fddd23" providerId="ADAL" clId="{802B565F-7E6D-4ACE-B784-C403D9698B16}" dt="2023-11-24T17:04:41.798" v="18152" actId="478"/>
          <ac:picMkLst>
            <pc:docMk/>
            <pc:sldMk cId="2816531977" sldId="559"/>
            <ac:picMk id="6" creationId="{020DEACB-8764-9C1C-AC9E-99E9ABC45AAA}"/>
          </ac:picMkLst>
        </pc:picChg>
        <pc:picChg chg="add del mod">
          <ac:chgData name="Bertino Hernandez Cancino" userId="ce868ae7-7fce-4561-8884-386018fddd23" providerId="ADAL" clId="{802B565F-7E6D-4ACE-B784-C403D9698B16}" dt="2023-11-24T17:04:42.821" v="18153" actId="478"/>
          <ac:picMkLst>
            <pc:docMk/>
            <pc:sldMk cId="2816531977" sldId="559"/>
            <ac:picMk id="7" creationId="{506F3128-D5BC-5C49-D50C-85853DD29215}"/>
          </ac:picMkLst>
        </pc:picChg>
        <pc:picChg chg="add del mod">
          <ac:chgData name="Bertino Hernandez Cancino" userId="ce868ae7-7fce-4561-8884-386018fddd23" providerId="ADAL" clId="{802B565F-7E6D-4ACE-B784-C403D9698B16}" dt="2023-11-24T17:04:48.687" v="18158" actId="478"/>
          <ac:picMkLst>
            <pc:docMk/>
            <pc:sldMk cId="2816531977" sldId="559"/>
            <ac:picMk id="8" creationId="{30E05FDB-E5AD-B69C-B0D4-93B1771CE09A}"/>
          </ac:picMkLst>
        </pc:picChg>
        <pc:picChg chg="add del mod">
          <ac:chgData name="Bertino Hernandez Cancino" userId="ce868ae7-7fce-4561-8884-386018fddd23" providerId="ADAL" clId="{802B565F-7E6D-4ACE-B784-C403D9698B16}" dt="2023-11-24T17:04:50.158" v="18159" actId="478"/>
          <ac:picMkLst>
            <pc:docMk/>
            <pc:sldMk cId="2816531977" sldId="559"/>
            <ac:picMk id="10" creationId="{8BA5C2B0-ECA7-ACB3-C7D8-ECEAEC201504}"/>
          </ac:picMkLst>
        </pc:picChg>
        <pc:picChg chg="add del mod">
          <ac:chgData name="Bertino Hernandez Cancino" userId="ce868ae7-7fce-4561-8884-386018fddd23" providerId="ADAL" clId="{802B565F-7E6D-4ACE-B784-C403D9698B16}" dt="2023-11-24T17:04:45.570" v="18155" actId="478"/>
          <ac:picMkLst>
            <pc:docMk/>
            <pc:sldMk cId="2816531977" sldId="559"/>
            <ac:picMk id="15" creationId="{BF8B73D7-7245-403C-7714-A66856C0BFEC}"/>
          </ac:picMkLst>
        </pc:picChg>
        <pc:picChg chg="add del mod">
          <ac:chgData name="Bertino Hernandez Cancino" userId="ce868ae7-7fce-4561-8884-386018fddd23" providerId="ADAL" clId="{802B565F-7E6D-4ACE-B784-C403D9698B16}" dt="2023-11-24T17:04:44.197" v="18154" actId="478"/>
          <ac:picMkLst>
            <pc:docMk/>
            <pc:sldMk cId="2816531977" sldId="559"/>
            <ac:picMk id="21" creationId="{50E285E9-0C64-BFDB-E786-66A86FDE36ED}"/>
          </ac:picMkLst>
        </pc:picChg>
        <pc:picChg chg="add del mod">
          <ac:chgData name="Bertino Hernandez Cancino" userId="ce868ae7-7fce-4561-8884-386018fddd23" providerId="ADAL" clId="{802B565F-7E6D-4ACE-B784-C403D9698B16}" dt="2023-11-24T17:04:47.637" v="18157" actId="478"/>
          <ac:picMkLst>
            <pc:docMk/>
            <pc:sldMk cId="2816531977" sldId="559"/>
            <ac:picMk id="1026" creationId="{CF595B3B-3988-FA5F-0FB7-1D06FD05D814}"/>
          </ac:picMkLst>
        </pc:picChg>
        <pc:picChg chg="add mod">
          <ac:chgData name="Bertino Hernandez Cancino" userId="ce868ae7-7fce-4561-8884-386018fddd23" providerId="ADAL" clId="{802B565F-7E6D-4ACE-B784-C403D9698B16}" dt="2023-11-23T20:53:38.854" v="15232" actId="1036"/>
          <ac:picMkLst>
            <pc:docMk/>
            <pc:sldMk cId="2816531977" sldId="559"/>
            <ac:picMk id="1236" creationId="{A113E817-D923-6082-384D-6D492654AB36}"/>
          </ac:picMkLst>
        </pc:picChg>
        <pc:picChg chg="add mod">
          <ac:chgData name="Bertino Hernandez Cancino" userId="ce868ae7-7fce-4561-8884-386018fddd23" providerId="ADAL" clId="{802B565F-7E6D-4ACE-B784-C403D9698B16}" dt="2023-11-23T20:53:38.854" v="15232" actId="1036"/>
          <ac:picMkLst>
            <pc:docMk/>
            <pc:sldMk cId="2816531977" sldId="559"/>
            <ac:picMk id="1237" creationId="{24B06E4C-94A2-D1CC-E9F3-3A953DB0B3BE}"/>
          </ac:picMkLst>
        </pc:picChg>
        <pc:picChg chg="add mod">
          <ac:chgData name="Bertino Hernandez Cancino" userId="ce868ae7-7fce-4561-8884-386018fddd23" providerId="ADAL" clId="{802B565F-7E6D-4ACE-B784-C403D9698B16}" dt="2023-11-23T20:53:38.854" v="15232" actId="1036"/>
          <ac:picMkLst>
            <pc:docMk/>
            <pc:sldMk cId="2816531977" sldId="559"/>
            <ac:picMk id="1238" creationId="{4073995E-8463-FC52-737C-CD51B72F99F0}"/>
          </ac:picMkLst>
        </pc:picChg>
        <pc:picChg chg="add del mod">
          <ac:chgData name="Bertino Hernandez Cancino" userId="ce868ae7-7fce-4561-8884-386018fddd23" providerId="ADAL" clId="{802B565F-7E6D-4ACE-B784-C403D9698B16}" dt="2023-11-23T20:35:32.546" v="14831" actId="478"/>
          <ac:picMkLst>
            <pc:docMk/>
            <pc:sldMk cId="2816531977" sldId="559"/>
            <ac:picMk id="1246" creationId="{57AC1FF3-1F9F-81A6-4AFD-F0DECD491A37}"/>
          </ac:picMkLst>
        </pc:picChg>
        <pc:picChg chg="add mod">
          <ac:chgData name="Bertino Hernandez Cancino" userId="ce868ae7-7fce-4561-8884-386018fddd23" providerId="ADAL" clId="{802B565F-7E6D-4ACE-B784-C403D9698B16}" dt="2023-11-23T20:53:38.854" v="15232" actId="1036"/>
          <ac:picMkLst>
            <pc:docMk/>
            <pc:sldMk cId="2816531977" sldId="559"/>
            <ac:picMk id="11266" creationId="{59A2D8A0-FD21-AEDF-0D0C-24A5C2E1684F}"/>
          </ac:picMkLst>
        </pc:picChg>
        <pc:picChg chg="add del mod">
          <ac:chgData name="Bertino Hernandez Cancino" userId="ce868ae7-7fce-4561-8884-386018fddd23" providerId="ADAL" clId="{802B565F-7E6D-4ACE-B784-C403D9698B16}" dt="2023-11-23T20:36:08.289" v="14837" actId="478"/>
          <ac:picMkLst>
            <pc:docMk/>
            <pc:sldMk cId="2816531977" sldId="559"/>
            <ac:picMk id="11268" creationId="{F33308E5-E69F-FEE3-1A05-407E00C70D8A}"/>
          </ac:picMkLst>
        </pc:picChg>
        <pc:picChg chg="add del mod">
          <ac:chgData name="Bertino Hernandez Cancino" userId="ce868ae7-7fce-4561-8884-386018fddd23" providerId="ADAL" clId="{802B565F-7E6D-4ACE-B784-C403D9698B16}" dt="2023-11-23T20:38:23.811" v="14876" actId="478"/>
          <ac:picMkLst>
            <pc:docMk/>
            <pc:sldMk cId="2816531977" sldId="559"/>
            <ac:picMk id="11270" creationId="{F7B18DF7-D450-A034-AD58-617AB32B756F}"/>
          </ac:picMkLst>
        </pc:picChg>
        <pc:picChg chg="add mod">
          <ac:chgData name="Bertino Hernandez Cancino" userId="ce868ae7-7fce-4561-8884-386018fddd23" providerId="ADAL" clId="{802B565F-7E6D-4ACE-B784-C403D9698B16}" dt="2023-11-23T20:53:33.189" v="15220" actId="1036"/>
          <ac:picMkLst>
            <pc:docMk/>
            <pc:sldMk cId="2816531977" sldId="559"/>
            <ac:picMk id="11272" creationId="{DD338772-478A-A8C4-EC38-E91A2F9BAB74}"/>
          </ac:picMkLst>
        </pc:picChg>
        <pc:picChg chg="add mod">
          <ac:chgData name="Bertino Hernandez Cancino" userId="ce868ae7-7fce-4561-8884-386018fddd23" providerId="ADAL" clId="{802B565F-7E6D-4ACE-B784-C403D9698B16}" dt="2023-11-23T20:53:33.189" v="15220" actId="1036"/>
          <ac:picMkLst>
            <pc:docMk/>
            <pc:sldMk cId="2816531977" sldId="559"/>
            <ac:picMk id="11275" creationId="{0844CBF3-C76F-86FC-5912-01C0D24340AB}"/>
          </ac:picMkLst>
        </pc:picChg>
        <pc:picChg chg="add del mod">
          <ac:chgData name="Bertino Hernandez Cancino" userId="ce868ae7-7fce-4561-8884-386018fddd23" providerId="ADAL" clId="{802B565F-7E6D-4ACE-B784-C403D9698B16}" dt="2023-11-23T20:45:37.316" v="15018"/>
          <ac:picMkLst>
            <pc:docMk/>
            <pc:sldMk cId="2816531977" sldId="559"/>
            <ac:picMk id="11283" creationId="{89C1EDF7-E1BC-90AC-3A69-A50BE88218CD}"/>
          </ac:picMkLst>
        </pc:picChg>
        <pc:picChg chg="add mod">
          <ac:chgData name="Bertino Hernandez Cancino" userId="ce868ae7-7fce-4561-8884-386018fddd23" providerId="ADAL" clId="{802B565F-7E6D-4ACE-B784-C403D9698B16}" dt="2023-11-23T20:53:33.189" v="15220" actId="1036"/>
          <ac:picMkLst>
            <pc:docMk/>
            <pc:sldMk cId="2816531977" sldId="559"/>
            <ac:picMk id="11291" creationId="{9653A8B3-EE69-385D-DC0E-1FC7156AF408}"/>
          </ac:picMkLst>
        </pc:picChg>
        <pc:picChg chg="add mod">
          <ac:chgData name="Bertino Hernandez Cancino" userId="ce868ae7-7fce-4561-8884-386018fddd23" providerId="ADAL" clId="{802B565F-7E6D-4ACE-B784-C403D9698B16}" dt="2023-11-23T20:54:01.255" v="15234" actId="1076"/>
          <ac:picMkLst>
            <pc:docMk/>
            <pc:sldMk cId="2816531977" sldId="559"/>
            <ac:picMk id="11299" creationId="{A092E7D8-5AB2-70C4-C99C-42678E73AEE4}"/>
          </ac:picMkLst>
        </pc:picChg>
        <pc:picChg chg="add mod">
          <ac:chgData name="Bertino Hernandez Cancino" userId="ce868ae7-7fce-4561-8884-386018fddd23" providerId="ADAL" clId="{802B565F-7E6D-4ACE-B784-C403D9698B16}" dt="2023-11-23T20:56:32.216" v="15277" actId="1076"/>
          <ac:picMkLst>
            <pc:docMk/>
            <pc:sldMk cId="2816531977" sldId="559"/>
            <ac:picMk id="11306" creationId="{3BD2F9AF-70F7-D314-DF2E-68F5946E3E78}"/>
          </ac:picMkLst>
        </pc:picChg>
        <pc:picChg chg="add mod">
          <ac:chgData name="Bertino Hernandez Cancino" userId="ce868ae7-7fce-4561-8884-386018fddd23" providerId="ADAL" clId="{802B565F-7E6D-4ACE-B784-C403D9698B16}" dt="2023-11-23T21:04:11.476" v="15324" actId="1076"/>
          <ac:picMkLst>
            <pc:docMk/>
            <pc:sldMk cId="2816531977" sldId="559"/>
            <ac:picMk id="11313" creationId="{51BF7E1D-0A23-E418-C281-4E99B91DD560}"/>
          </ac:picMkLst>
        </pc:picChg>
        <pc:picChg chg="add del mod">
          <ac:chgData name="Bertino Hernandez Cancino" userId="ce868ae7-7fce-4561-8884-386018fddd23" providerId="ADAL" clId="{802B565F-7E6D-4ACE-B784-C403D9698B16}" dt="2023-11-23T21:05:33.651" v="15379" actId="478"/>
          <ac:picMkLst>
            <pc:docMk/>
            <pc:sldMk cId="2816531977" sldId="559"/>
            <ac:picMk id="11320" creationId="{35B46BC7-19A0-7A21-413A-D452DAB46D9E}"/>
          </ac:picMkLst>
        </pc:picChg>
      </pc:sldChg>
      <pc:sldChg chg="addSp delSp modSp add mod modAnim">
        <pc:chgData name="Bertino Hernandez Cancino" userId="ce868ae7-7fce-4561-8884-386018fddd23" providerId="ADAL" clId="{802B565F-7E6D-4ACE-B784-C403D9698B16}" dt="2023-11-23T18:55:18.573" v="14352"/>
        <pc:sldMkLst>
          <pc:docMk/>
          <pc:sldMk cId="215951942" sldId="560"/>
        </pc:sldMkLst>
        <pc:spChg chg="del">
          <ac:chgData name="Bertino Hernandez Cancino" userId="ce868ae7-7fce-4561-8884-386018fddd23" providerId="ADAL" clId="{802B565F-7E6D-4ACE-B784-C403D9698B16}" dt="2023-11-23T18:48:42.952" v="14247" actId="478"/>
          <ac:spMkLst>
            <pc:docMk/>
            <pc:sldMk cId="215951942" sldId="560"/>
            <ac:spMk id="1121" creationId="{DE1BE9AA-9878-5856-8E58-DB46FD39311E}"/>
          </ac:spMkLst>
        </pc:spChg>
        <pc:spChg chg="del">
          <ac:chgData name="Bertino Hernandez Cancino" userId="ce868ae7-7fce-4561-8884-386018fddd23" providerId="ADAL" clId="{802B565F-7E6D-4ACE-B784-C403D9698B16}" dt="2023-11-23T18:48:46.930" v="14251" actId="478"/>
          <ac:spMkLst>
            <pc:docMk/>
            <pc:sldMk cId="215951942" sldId="560"/>
            <ac:spMk id="1122" creationId="{2E688B76-2A26-E7B4-36E1-B211A3B5D354}"/>
          </ac:spMkLst>
        </pc:spChg>
        <pc:spChg chg="mod">
          <ac:chgData name="Bertino Hernandez Cancino" userId="ce868ae7-7fce-4561-8884-386018fddd23" providerId="ADAL" clId="{802B565F-7E6D-4ACE-B784-C403D9698B16}" dt="2023-11-23T18:48:52.655" v="14268" actId="20577"/>
          <ac:spMkLst>
            <pc:docMk/>
            <pc:sldMk cId="215951942" sldId="560"/>
            <ac:spMk id="1206" creationId="{044B0185-922C-420F-DE13-10F3CF3DA4F7}"/>
          </ac:spMkLst>
        </pc:spChg>
        <pc:picChg chg="add del mod">
          <ac:chgData name="Bertino Hernandez Cancino" userId="ce868ae7-7fce-4561-8884-386018fddd23" providerId="ADAL" clId="{802B565F-7E6D-4ACE-B784-C403D9698B16}" dt="2023-11-23T18:52:00.784" v="14283" actId="478"/>
          <ac:picMkLst>
            <pc:docMk/>
            <pc:sldMk cId="215951942" sldId="560"/>
            <ac:picMk id="4" creationId="{67AF0406-1326-FE24-D06E-0A4CB4C207D8}"/>
          </ac:picMkLst>
        </pc:picChg>
        <pc:picChg chg="add del mod">
          <ac:chgData name="Bertino Hernandez Cancino" userId="ce868ae7-7fce-4561-8884-386018fddd23" providerId="ADAL" clId="{802B565F-7E6D-4ACE-B784-C403D9698B16}" dt="2023-11-23T18:52:00.784" v="14283" actId="478"/>
          <ac:picMkLst>
            <pc:docMk/>
            <pc:sldMk cId="215951942" sldId="560"/>
            <ac:picMk id="7" creationId="{8C05DA59-B3BF-17DB-D86E-3218A807669B}"/>
          </ac:picMkLst>
        </pc:picChg>
        <pc:picChg chg="add del mod">
          <ac:chgData name="Bertino Hernandez Cancino" userId="ce868ae7-7fce-4561-8884-386018fddd23" providerId="ADAL" clId="{802B565F-7E6D-4ACE-B784-C403D9698B16}" dt="2023-11-23T18:52:00.784" v="14283" actId="478"/>
          <ac:picMkLst>
            <pc:docMk/>
            <pc:sldMk cId="215951942" sldId="560"/>
            <ac:picMk id="10" creationId="{AE804E7B-470F-6A91-950E-BB5D5852EC00}"/>
          </ac:picMkLst>
        </pc:picChg>
        <pc:picChg chg="add del mod">
          <ac:chgData name="Bertino Hernandez Cancino" userId="ce868ae7-7fce-4561-8884-386018fddd23" providerId="ADAL" clId="{802B565F-7E6D-4ACE-B784-C403D9698B16}" dt="2023-11-23T18:52:00.784" v="14283" actId="478"/>
          <ac:picMkLst>
            <pc:docMk/>
            <pc:sldMk cId="215951942" sldId="560"/>
            <ac:picMk id="21" creationId="{C8FE99A9-0385-E35B-370A-01AFEC73D7A4}"/>
          </ac:picMkLst>
        </pc:picChg>
        <pc:picChg chg="add mod">
          <ac:chgData name="Bertino Hernandez Cancino" userId="ce868ae7-7fce-4561-8884-386018fddd23" providerId="ADAL" clId="{802B565F-7E6D-4ACE-B784-C403D9698B16}" dt="2023-11-23T18:53:43.488" v="14350" actId="1038"/>
          <ac:picMkLst>
            <pc:docMk/>
            <pc:sldMk cId="215951942" sldId="560"/>
            <ac:picMk id="23" creationId="{A61385EE-D1FD-D9E0-E07B-89045D6022D1}"/>
          </ac:picMkLst>
        </pc:picChg>
        <pc:picChg chg="del">
          <ac:chgData name="Bertino Hernandez Cancino" userId="ce868ae7-7fce-4561-8884-386018fddd23" providerId="ADAL" clId="{802B565F-7E6D-4ACE-B784-C403D9698B16}" dt="2023-11-23T18:48:40.323" v="14245" actId="478"/>
          <ac:picMkLst>
            <pc:docMk/>
            <pc:sldMk cId="215951942" sldId="560"/>
            <ac:picMk id="25" creationId="{850A8F7B-70E0-2759-18F7-A8CFFD4931E4}"/>
          </ac:picMkLst>
        </pc:picChg>
        <pc:picChg chg="add mod">
          <ac:chgData name="Bertino Hernandez Cancino" userId="ce868ae7-7fce-4561-8884-386018fddd23" providerId="ADAL" clId="{802B565F-7E6D-4ACE-B784-C403D9698B16}" dt="2023-11-23T18:53:43.488" v="14350" actId="1038"/>
          <ac:picMkLst>
            <pc:docMk/>
            <pc:sldMk cId="215951942" sldId="560"/>
            <ac:picMk id="26" creationId="{8DFF1FB5-FC45-784A-EFD7-E0D42A9DEE01}"/>
          </ac:picMkLst>
        </pc:picChg>
        <pc:picChg chg="add mod">
          <ac:chgData name="Bertino Hernandez Cancino" userId="ce868ae7-7fce-4561-8884-386018fddd23" providerId="ADAL" clId="{802B565F-7E6D-4ACE-B784-C403D9698B16}" dt="2023-11-23T18:53:43.488" v="14350" actId="1038"/>
          <ac:picMkLst>
            <pc:docMk/>
            <pc:sldMk cId="215951942" sldId="560"/>
            <ac:picMk id="28" creationId="{1486B6BE-B2D1-968F-6F28-D9F2E830F1CC}"/>
          </ac:picMkLst>
        </pc:picChg>
        <pc:picChg chg="add mod">
          <ac:chgData name="Bertino Hernandez Cancino" userId="ce868ae7-7fce-4561-8884-386018fddd23" providerId="ADAL" clId="{802B565F-7E6D-4ACE-B784-C403D9698B16}" dt="2023-11-23T18:55:03.895" v="14351"/>
          <ac:picMkLst>
            <pc:docMk/>
            <pc:sldMk cId="215951942" sldId="560"/>
            <ac:picMk id="29" creationId="{3B346D61-4749-1311-96CF-69C457376AD7}"/>
          </ac:picMkLst>
        </pc:picChg>
        <pc:picChg chg="del">
          <ac:chgData name="Bertino Hernandez Cancino" userId="ce868ae7-7fce-4561-8884-386018fddd23" providerId="ADAL" clId="{802B565F-7E6D-4ACE-B784-C403D9698B16}" dt="2023-11-23T18:48:44.289" v="14249" actId="478"/>
          <ac:picMkLst>
            <pc:docMk/>
            <pc:sldMk cId="215951942" sldId="560"/>
            <ac:picMk id="30" creationId="{2A3D6EB1-3C41-4C89-3416-01179E377B49}"/>
          </ac:picMkLst>
        </pc:picChg>
        <pc:picChg chg="del">
          <ac:chgData name="Bertino Hernandez Cancino" userId="ce868ae7-7fce-4561-8884-386018fddd23" providerId="ADAL" clId="{802B565F-7E6D-4ACE-B784-C403D9698B16}" dt="2023-11-23T18:48:40.873" v="14246" actId="478"/>
          <ac:picMkLst>
            <pc:docMk/>
            <pc:sldMk cId="215951942" sldId="560"/>
            <ac:picMk id="2051" creationId="{4A57E8BF-6416-03C6-90B2-E827E6DF272B}"/>
          </ac:picMkLst>
        </pc:picChg>
        <pc:picChg chg="del">
          <ac:chgData name="Bertino Hernandez Cancino" userId="ce868ae7-7fce-4561-8884-386018fddd23" providerId="ADAL" clId="{802B565F-7E6D-4ACE-B784-C403D9698B16}" dt="2023-11-23T18:48:43.702" v="14248" actId="478"/>
          <ac:picMkLst>
            <pc:docMk/>
            <pc:sldMk cId="215951942" sldId="560"/>
            <ac:picMk id="2053" creationId="{A4992086-6486-5B6B-6437-DC5AAE7DDBCE}"/>
          </ac:picMkLst>
        </pc:picChg>
        <pc:picChg chg="del">
          <ac:chgData name="Bertino Hernandez Cancino" userId="ce868ae7-7fce-4561-8884-386018fddd23" providerId="ADAL" clId="{802B565F-7E6D-4ACE-B784-C403D9698B16}" dt="2023-11-23T18:48:47.929" v="14252" actId="478"/>
          <ac:picMkLst>
            <pc:docMk/>
            <pc:sldMk cId="215951942" sldId="560"/>
            <ac:picMk id="2055" creationId="{D269C3D0-A54E-E464-2366-F384453A1C41}"/>
          </ac:picMkLst>
        </pc:picChg>
        <pc:picChg chg="del">
          <ac:chgData name="Bertino Hernandez Cancino" userId="ce868ae7-7fce-4561-8884-386018fddd23" providerId="ADAL" clId="{802B565F-7E6D-4ACE-B784-C403D9698B16}" dt="2023-11-23T18:48:44.937" v="14250" actId="478"/>
          <ac:picMkLst>
            <pc:docMk/>
            <pc:sldMk cId="215951942" sldId="560"/>
            <ac:picMk id="2057" creationId="{83005DF2-152C-C3C5-D888-933E6C757467}"/>
          </ac:picMkLst>
        </pc:picChg>
        <pc:cxnChg chg="del">
          <ac:chgData name="Bertino Hernandez Cancino" userId="ce868ae7-7fce-4561-8884-386018fddd23" providerId="ADAL" clId="{802B565F-7E6D-4ACE-B784-C403D9698B16}" dt="2023-11-23T18:48:48.952" v="14253" actId="478"/>
          <ac:cxnSpMkLst>
            <pc:docMk/>
            <pc:sldMk cId="215951942" sldId="560"/>
            <ac:cxnSpMk id="3" creationId="{8A99B8F1-61C0-10C5-282C-CAC9BE46C42C}"/>
          </ac:cxnSpMkLst>
        </pc:cxnChg>
      </pc:sldChg>
      <pc:sldChg chg="addSp delSp modSp add mod">
        <pc:chgData name="Bertino Hernandez Cancino" userId="ce868ae7-7fce-4561-8884-386018fddd23" providerId="ADAL" clId="{802B565F-7E6D-4ACE-B784-C403D9698B16}" dt="2023-11-24T02:13:20.565" v="17459" actId="478"/>
        <pc:sldMkLst>
          <pc:docMk/>
          <pc:sldMk cId="443729695" sldId="561"/>
        </pc:sldMkLst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" creationId="{8DDFC669-D720-C044-54AE-C892976646B8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3" creationId="{A0B33D0A-27BB-56A1-950D-74171BAC0AE0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4" creationId="{53AF2EAC-45F7-3595-F397-7AE2D7920361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6" creationId="{EFF128EE-F03B-A4C4-349C-FFAC30BF0605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7" creationId="{AA188B98-B88F-8B7E-6245-25A252E3480D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8" creationId="{1C07C534-5FAD-CE92-3630-A70BF04990EF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0" creationId="{932E964A-00E2-3A43-45E1-119A61E67A65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5" creationId="{646572FC-91D8-976A-49DC-5479DA82248D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1" creationId="{A154E508-ABCF-822D-49CB-2D1FD03F20A2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2" creationId="{0B74A95E-B751-40CE-E05C-E48592D53E47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3" creationId="{2D6E9D73-1A5B-FBBE-5D6C-60F3385AA7D7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4" creationId="{AF923EA0-B04C-A48F-0712-AA16EC059061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5" creationId="{E4EC29BE-7870-B2DB-35EE-C42EDE52106D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6" creationId="{B143A1C3-37E7-3A2A-3C20-4242E68F150D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7" creationId="{DF842ECB-1611-0771-E442-7FD448A927DA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8" creationId="{F514972A-9AE3-D0F4-C2A3-9FB672F6641C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29" creationId="{6BB4E108-9480-287C-2022-C2AEE0A4B3B3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30" creationId="{7A3322F0-C0CE-1743-B625-156B12814775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31" creationId="{8CFE0C09-1BE2-6F24-06E0-A95E7AFB0DC7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84" creationId="{E39A51D8-FAAA-64CA-DD5C-BFE37BD517F7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85" creationId="{7189C5C3-2B15-DB5C-F9DE-7EDBF81E6EBC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86" creationId="{D3D56B4C-0EB0-4ABE-7BF4-5BBAE1CCE488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89" creationId="{262FE611-2CFD-B6BC-1367-A666E54A6A5F}"/>
          </ac:spMkLst>
        </pc:spChg>
        <pc:spChg chg="add mod">
          <ac:chgData name="Bertino Hernandez Cancino" userId="ce868ae7-7fce-4561-8884-386018fddd23" providerId="ADAL" clId="{802B565F-7E6D-4ACE-B784-C403D9698B16}" dt="2023-11-24T02:03:52.214" v="17457" actId="20577"/>
          <ac:spMkLst>
            <pc:docMk/>
            <pc:sldMk cId="443729695" sldId="561"/>
            <ac:spMk id="1191" creationId="{90D91A7B-488C-9D44-4484-9C299D7174F4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92" creationId="{9F82E644-CE38-EB99-3457-C7D36EC49801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95" creationId="{A4B877A3-6767-E7B7-292A-9950E0C54BD6}"/>
          </ac:spMkLst>
        </pc:spChg>
        <pc:spChg chg="add mod">
          <ac:chgData name="Bertino Hernandez Cancino" userId="ce868ae7-7fce-4561-8884-386018fddd23" providerId="ADAL" clId="{802B565F-7E6D-4ACE-B784-C403D9698B16}" dt="2023-11-24T02:03:32.950" v="17442" actId="20577"/>
          <ac:spMkLst>
            <pc:docMk/>
            <pc:sldMk cId="443729695" sldId="561"/>
            <ac:spMk id="1197" creationId="{94420F1A-A473-ACA2-D4CC-4B891DA5FA40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198" creationId="{82326E57-5F70-60D4-7977-162827F73249}"/>
          </ac:spMkLst>
        </pc:spChg>
        <pc:spChg chg="mod">
          <ac:chgData name="Bertino Hernandez Cancino" userId="ce868ae7-7fce-4561-8884-386018fddd23" providerId="ADAL" clId="{802B565F-7E6D-4ACE-B784-C403D9698B16}" dt="2023-11-23T18:59:08.255" v="14370" actId="20577"/>
          <ac:spMkLst>
            <pc:docMk/>
            <pc:sldMk cId="443729695" sldId="561"/>
            <ac:spMk id="1206" creationId="{044B0185-922C-420F-DE13-10F3CF3DA4F7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207" creationId="{D3A74A87-339A-C5E6-BDD0-1AF14257AD7D}"/>
          </ac:spMkLst>
        </pc:spChg>
        <pc:spChg chg="add mod">
          <ac:chgData name="Bertino Hernandez Cancino" userId="ce868ae7-7fce-4561-8884-386018fddd23" providerId="ADAL" clId="{802B565F-7E6D-4ACE-B784-C403D9698B16}" dt="2023-11-23T22:35:45.669" v="16674" actId="2"/>
          <ac:spMkLst>
            <pc:docMk/>
            <pc:sldMk cId="443729695" sldId="561"/>
            <ac:spMk id="1209" creationId="{BDB91784-BF9A-6598-DDE4-D41DF50311DD}"/>
          </ac:spMkLst>
        </pc:spChg>
        <pc:spChg chg="add mod">
          <ac:chgData name="Bertino Hernandez Cancino" userId="ce868ae7-7fce-4561-8884-386018fddd23" providerId="ADAL" clId="{802B565F-7E6D-4ACE-B784-C403D9698B16}" dt="2023-11-23T22:35:47.501" v="16675" actId="2"/>
          <ac:spMkLst>
            <pc:docMk/>
            <pc:sldMk cId="443729695" sldId="561"/>
            <ac:spMk id="1210" creationId="{70DC535A-A8CA-2141-E157-E1BCC1FCF5FA}"/>
          </ac:spMkLst>
        </pc:spChg>
        <pc:spChg chg="add mod">
          <ac:chgData name="Bertino Hernandez Cancino" userId="ce868ae7-7fce-4561-8884-386018fddd23" providerId="ADAL" clId="{802B565F-7E6D-4ACE-B784-C403D9698B16}" dt="2023-11-23T18:59:27.434" v="14387" actId="1038"/>
          <ac:spMkLst>
            <pc:docMk/>
            <pc:sldMk cId="443729695" sldId="561"/>
            <ac:spMk id="1213" creationId="{20F47FB3-5946-E100-8FD6-32E5F39EA41D}"/>
          </ac:spMkLst>
        </pc:spChg>
        <pc:spChg chg="add mod">
          <ac:chgData name="Bertino Hernandez Cancino" userId="ce868ae7-7fce-4561-8884-386018fddd23" providerId="ADAL" clId="{802B565F-7E6D-4ACE-B784-C403D9698B16}" dt="2023-11-23T22:35:48.920" v="16676" actId="2"/>
          <ac:spMkLst>
            <pc:docMk/>
            <pc:sldMk cId="443729695" sldId="561"/>
            <ac:spMk id="1226" creationId="{3DC08107-163E-C6A9-4F6E-E0A2BCCB19A6}"/>
          </ac:spMkLst>
        </pc:sp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187" creationId="{836F2D33-F94F-5F51-8EA4-AE0DCD4332A7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190" creationId="{57D909AC-7A8C-0560-ADC7-E34B48118E8F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193" creationId="{6ED3AB00-8D8D-96F2-5A9E-E259C06E89CC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196" creationId="{45A715A9-9F4B-F91A-80CD-6C0A43381CE7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199" creationId="{7DFD1CE2-CA46-51D1-F0B8-DFB85257960D}"/>
          </ac:picMkLst>
        </pc:picChg>
        <pc:picChg chg="add mod">
          <ac:chgData name="Bertino Hernandez Cancino" userId="ce868ae7-7fce-4561-8884-386018fddd23" providerId="ADAL" clId="{802B565F-7E6D-4ACE-B784-C403D9698B16}" dt="2023-11-23T19:07:04.542" v="14507" actId="1037"/>
          <ac:picMkLst>
            <pc:docMk/>
            <pc:sldMk cId="443729695" sldId="561"/>
            <ac:picMk id="1208" creationId="{33E72F1C-7111-A054-BB2A-C4AF56920DA0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1" creationId="{46F95C09-CB52-66C9-E531-4B0B29C9AFC3}"/>
          </ac:picMkLst>
        </pc:picChg>
        <pc:picChg chg="add mod">
          <ac:chgData name="Bertino Hernandez Cancino" userId="ce868ae7-7fce-4561-8884-386018fddd23" providerId="ADAL" clId="{802B565F-7E6D-4ACE-B784-C403D9698B16}" dt="2023-11-23T19:07:04.542" v="14507" actId="1037"/>
          <ac:picMkLst>
            <pc:docMk/>
            <pc:sldMk cId="443729695" sldId="561"/>
            <ac:picMk id="1214" creationId="{1871F96C-6BA7-EE00-74D0-EBCE100282C2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5" creationId="{046715CE-B9E5-DB3E-0B64-2073AB7459F1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6" creationId="{76FC153C-794B-E924-5786-66C0F00E26C2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7" creationId="{F21D0421-24F3-8DF8-F01D-298E962FD071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8" creationId="{439D873D-6D4B-5FE6-2F5C-C458D070F16A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19" creationId="{63D7B58B-5508-3C2A-7AFB-3BB77083BB02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20" creationId="{4237FEFF-84D7-A5B0-9638-3BCE832B3B8D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21" creationId="{FB31003C-0B52-4A00-391E-254B4B48F112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22" creationId="{7E1C8BF8-3819-00C8-A588-1DC7C18644BB}"/>
          </ac:picMkLst>
        </pc:picChg>
        <pc:picChg chg="add del mod">
          <ac:chgData name="Bertino Hernandez Cancino" userId="ce868ae7-7fce-4561-8884-386018fddd23" providerId="ADAL" clId="{802B565F-7E6D-4ACE-B784-C403D9698B16}" dt="2023-11-23T19:06:40.637" v="14500" actId="478"/>
          <ac:picMkLst>
            <pc:docMk/>
            <pc:sldMk cId="443729695" sldId="561"/>
            <ac:picMk id="1223" creationId="{3A451D9B-DA09-80F5-D6CB-82D703857789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24" creationId="{2FAC7D3B-6408-9CE3-C1D6-511D0C5B4C91}"/>
          </ac:picMkLst>
        </pc:picChg>
        <pc:picChg chg="add mod">
          <ac:chgData name="Bertino Hernandez Cancino" userId="ce868ae7-7fce-4561-8884-386018fddd23" providerId="ADAL" clId="{802B565F-7E6D-4ACE-B784-C403D9698B16}" dt="2023-11-23T18:59:27.434" v="14387" actId="1038"/>
          <ac:picMkLst>
            <pc:docMk/>
            <pc:sldMk cId="443729695" sldId="561"/>
            <ac:picMk id="1225" creationId="{525B3AD5-4202-7F6B-6CCF-7AB0C13E72C4}"/>
          </ac:picMkLst>
        </pc:picChg>
        <pc:picChg chg="add mod">
          <ac:chgData name="Bertino Hernandez Cancino" userId="ce868ae7-7fce-4561-8884-386018fddd23" providerId="ADAL" clId="{802B565F-7E6D-4ACE-B784-C403D9698B16}" dt="2023-11-23T19:06:48.155" v="14504" actId="1037"/>
          <ac:picMkLst>
            <pc:docMk/>
            <pc:sldMk cId="443729695" sldId="561"/>
            <ac:picMk id="1227" creationId="{12E6FD84-EC92-C268-CE93-C81A294BA3FB}"/>
          </ac:picMkLst>
        </pc:picChg>
        <pc:picChg chg="add mod">
          <ac:chgData name="Bertino Hernandez Cancino" userId="ce868ae7-7fce-4561-8884-386018fddd23" providerId="ADAL" clId="{802B565F-7E6D-4ACE-B784-C403D9698B16}" dt="2023-11-23T19:06:46.708" v="14502" actId="1076"/>
          <ac:picMkLst>
            <pc:docMk/>
            <pc:sldMk cId="443729695" sldId="561"/>
            <ac:picMk id="1228" creationId="{373AD3A4-BAFC-6DDA-035A-76E7F841DCE1}"/>
          </ac:picMkLst>
        </pc:picChg>
        <pc:picChg chg="add del mod">
          <ac:chgData name="Bertino Hernandez Cancino" userId="ce868ae7-7fce-4561-8884-386018fddd23" providerId="ADAL" clId="{802B565F-7E6D-4ACE-B784-C403D9698B16}" dt="2023-11-24T02:13:20.565" v="17459" actId="478"/>
          <ac:picMkLst>
            <pc:docMk/>
            <pc:sldMk cId="443729695" sldId="561"/>
            <ac:picMk id="1229" creationId="{C3FB495D-5DA3-BD0F-C8FE-48200E14BE46}"/>
          </ac:picMkLst>
        </pc:picChg>
        <pc:picChg chg="add mod">
          <ac:chgData name="Bertino Hernandez Cancino" userId="ce868ae7-7fce-4561-8884-386018fddd23" providerId="ADAL" clId="{802B565F-7E6D-4ACE-B784-C403D9698B16}" dt="2023-11-23T19:07:56.987" v="14510" actId="1076"/>
          <ac:picMkLst>
            <pc:docMk/>
            <pc:sldMk cId="443729695" sldId="561"/>
            <ac:picMk id="10242" creationId="{1F7F55DF-003E-8534-30D6-6FA8F793D22E}"/>
          </ac:picMkLst>
        </pc:picChg>
        <pc:cxnChg chg="add mod">
          <ac:chgData name="Bertino Hernandez Cancino" userId="ce868ae7-7fce-4561-8884-386018fddd23" providerId="ADAL" clId="{802B565F-7E6D-4ACE-B784-C403D9698B16}" dt="2023-11-23T18:59:27.434" v="14387" actId="1038"/>
          <ac:cxnSpMkLst>
            <pc:docMk/>
            <pc:sldMk cId="443729695" sldId="561"/>
            <ac:cxnSpMk id="1188" creationId="{A24D9A94-EFFF-E8B2-6687-ED6932C4721F}"/>
          </ac:cxnSpMkLst>
        </pc:cxnChg>
        <pc:cxnChg chg="add mod">
          <ac:chgData name="Bertino Hernandez Cancino" userId="ce868ae7-7fce-4561-8884-386018fddd23" providerId="ADAL" clId="{802B565F-7E6D-4ACE-B784-C403D9698B16}" dt="2023-11-23T18:59:27.434" v="14387" actId="1038"/>
          <ac:cxnSpMkLst>
            <pc:docMk/>
            <pc:sldMk cId="443729695" sldId="561"/>
            <ac:cxnSpMk id="1194" creationId="{4A925D9A-15B7-0F9D-3193-AF01B2C7551F}"/>
          </ac:cxnSpMkLst>
        </pc:cxnChg>
        <pc:cxnChg chg="add mod">
          <ac:chgData name="Bertino Hernandez Cancino" userId="ce868ae7-7fce-4561-8884-386018fddd23" providerId="ADAL" clId="{802B565F-7E6D-4ACE-B784-C403D9698B16}" dt="2023-11-23T18:59:27.434" v="14387" actId="1038"/>
          <ac:cxnSpMkLst>
            <pc:docMk/>
            <pc:sldMk cId="443729695" sldId="561"/>
            <ac:cxnSpMk id="1200" creationId="{C2CFAD73-A9F4-F9C6-6C5E-E26811FAB2F9}"/>
          </ac:cxnSpMkLst>
        </pc:cxnChg>
        <pc:cxnChg chg="add mod">
          <ac:chgData name="Bertino Hernandez Cancino" userId="ce868ae7-7fce-4561-8884-386018fddd23" providerId="ADAL" clId="{802B565F-7E6D-4ACE-B784-C403D9698B16}" dt="2023-11-23T18:59:27.434" v="14387" actId="1038"/>
          <ac:cxnSpMkLst>
            <pc:docMk/>
            <pc:sldMk cId="443729695" sldId="561"/>
            <ac:cxnSpMk id="1212" creationId="{82EB1350-7C5C-7A53-33F7-F7CB17E43C17}"/>
          </ac:cxnSpMkLst>
        </pc:cxnChg>
      </pc:sldChg>
      <pc:sldChg chg="addSp delSp modSp add mod">
        <pc:chgData name="Bertino Hernandez Cancino" userId="ce868ae7-7fce-4561-8884-386018fddd23" providerId="ADAL" clId="{802B565F-7E6D-4ACE-B784-C403D9698B16}" dt="2023-11-23T22:35:42.379" v="16673" actId="2"/>
        <pc:sldMkLst>
          <pc:docMk/>
          <pc:sldMk cId="2561529048" sldId="562"/>
        </pc:sldMkLst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" creationId="{8DDFC669-D720-C044-54AE-C892976646B8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3" creationId="{A0B33D0A-27BB-56A1-950D-74171BAC0AE0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4" creationId="{53AF2EAC-45F7-3595-F397-7AE2D7920361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6" creationId="{EFF128EE-F03B-A4C4-349C-FFAC30BF0605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7" creationId="{AA188B98-B88F-8B7E-6245-25A252E3480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8" creationId="{1C07C534-5FAD-CE92-3630-A70BF04990EF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0" creationId="{932E964A-00E2-3A43-45E1-119A61E67A65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5" creationId="{646572FC-91D8-976A-49DC-5479DA82248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1" creationId="{A154E508-ABCF-822D-49CB-2D1FD03F20A2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2" creationId="{0B74A95E-B751-40CE-E05C-E48592D53E47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3" creationId="{2D6E9D73-1A5B-FBBE-5D6C-60F3385AA7D7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4" creationId="{AF923EA0-B04C-A48F-0712-AA16EC059061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5" creationId="{E4EC29BE-7870-B2DB-35EE-C42EDE52106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6" creationId="{B143A1C3-37E7-3A2A-3C20-4242E68F150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7" creationId="{DF842ECB-1611-0771-E442-7FD448A927DA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8" creationId="{F514972A-9AE3-D0F4-C2A3-9FB672F6641C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29" creationId="{6BB4E108-9480-287C-2022-C2AEE0A4B3B3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30" creationId="{7A3322F0-C0CE-1743-B625-156B12814775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31" creationId="{8CFE0C09-1BE2-6F24-06E0-A95E7AFB0DC7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84" creationId="{E39A51D8-FAAA-64CA-DD5C-BFE37BD517F7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85" creationId="{7189C5C3-2B15-DB5C-F9DE-7EDBF81E6EBC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86" creationId="{D3D56B4C-0EB0-4ABE-7BF4-5BBAE1CCE488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89" creationId="{262FE611-2CFD-B6BC-1367-A666E54A6A5F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91" creationId="{90D91A7B-488C-9D44-4484-9C299D7174F4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92" creationId="{9F82E644-CE38-EB99-3457-C7D36EC49801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95" creationId="{A4B877A3-6767-E7B7-292A-9950E0C54BD6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97" creationId="{94420F1A-A473-ACA2-D4CC-4B891DA5FA40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198" creationId="{82326E57-5F70-60D4-7977-162827F73249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207" creationId="{D3A74A87-339A-C5E6-BDD0-1AF14257AD7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209" creationId="{BDB91784-BF9A-6598-DDE4-D41DF50311D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210" creationId="{70DC535A-A8CA-2141-E157-E1BCC1FCF5FA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213" creationId="{20F47FB3-5946-E100-8FD6-32E5F39EA41D}"/>
          </ac:spMkLst>
        </pc:spChg>
        <pc:spChg chg="del">
          <ac:chgData name="Bertino Hernandez Cancino" userId="ce868ae7-7fce-4561-8884-386018fddd23" providerId="ADAL" clId="{802B565F-7E6D-4ACE-B784-C403D9698B16}" dt="2023-11-23T18:59:36.571" v="14389" actId="478"/>
          <ac:spMkLst>
            <pc:docMk/>
            <pc:sldMk cId="2561529048" sldId="562"/>
            <ac:spMk id="1226" creationId="{3DC08107-163E-C6A9-4F6E-E0A2BCCB19A6}"/>
          </ac:spMkLst>
        </pc:spChg>
        <pc:spChg chg="add mod">
          <ac:chgData name="Bertino Hernandez Cancino" userId="ce868ae7-7fce-4561-8884-386018fddd23" providerId="ADAL" clId="{802B565F-7E6D-4ACE-B784-C403D9698B16}" dt="2023-11-23T19:00:46.460" v="14410" actId="1037"/>
          <ac:spMkLst>
            <pc:docMk/>
            <pc:sldMk cId="2561529048" sldId="562"/>
            <ac:spMk id="1230" creationId="{9EC34509-74B0-77D0-47F3-667F0E68E80B}"/>
          </ac:spMkLst>
        </pc:spChg>
        <pc:spChg chg="add mod">
          <ac:chgData name="Bertino Hernandez Cancino" userId="ce868ae7-7fce-4561-8884-386018fddd23" providerId="ADAL" clId="{802B565F-7E6D-4ACE-B784-C403D9698B16}" dt="2023-11-23T22:35:42.379" v="16673" actId="2"/>
          <ac:spMkLst>
            <pc:docMk/>
            <pc:sldMk cId="2561529048" sldId="562"/>
            <ac:spMk id="1232" creationId="{A758D293-6330-981F-E8CD-EAA17F1D266A}"/>
          </ac:spMkLst>
        </pc:spChg>
        <pc:spChg chg="add mod">
          <ac:chgData name="Bertino Hernandez Cancino" userId="ce868ae7-7fce-4561-8884-386018fddd23" providerId="ADAL" clId="{802B565F-7E6D-4ACE-B784-C403D9698B16}" dt="2023-11-23T19:00:46.460" v="14410" actId="1037"/>
          <ac:spMkLst>
            <pc:docMk/>
            <pc:sldMk cId="2561529048" sldId="562"/>
            <ac:spMk id="1234" creationId="{64BD4FEA-A1E8-0BF0-E924-FAF66D0715DF}"/>
          </ac:spMkLst>
        </pc:spChg>
        <pc:spChg chg="add mod">
          <ac:chgData name="Bertino Hernandez Cancino" userId="ce868ae7-7fce-4561-8884-386018fddd23" providerId="ADAL" clId="{802B565F-7E6D-4ACE-B784-C403D9698B16}" dt="2023-11-23T19:00:46.460" v="14410" actId="1037"/>
          <ac:spMkLst>
            <pc:docMk/>
            <pc:sldMk cId="2561529048" sldId="562"/>
            <ac:spMk id="1236" creationId="{233ECC27-ED3D-4C65-5606-2F52C6E00BE5}"/>
          </ac:spMkLst>
        </pc:sp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187" creationId="{836F2D33-F94F-5F51-8EA4-AE0DCD4332A7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190" creationId="{57D909AC-7A8C-0560-ADC7-E34B48118E8F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193" creationId="{6ED3AB00-8D8D-96F2-5A9E-E259C06E89CC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196" creationId="{45A715A9-9F4B-F91A-80CD-6C0A43381CE7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199" creationId="{7DFD1CE2-CA46-51D1-F0B8-DFB85257960D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08" creationId="{33E72F1C-7111-A054-BB2A-C4AF56920DA0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1" creationId="{46F95C09-CB52-66C9-E531-4B0B29C9AFC3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4" creationId="{1871F96C-6BA7-EE00-74D0-EBCE100282C2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5" creationId="{046715CE-B9E5-DB3E-0B64-2073AB7459F1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6" creationId="{76FC153C-794B-E924-5786-66C0F00E26C2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7" creationId="{F21D0421-24F3-8DF8-F01D-298E962FD071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8" creationId="{439D873D-6D4B-5FE6-2F5C-C458D070F16A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19" creationId="{63D7B58B-5508-3C2A-7AFB-3BB77083BB02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0" creationId="{4237FEFF-84D7-A5B0-9638-3BCE832B3B8D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1" creationId="{FB31003C-0B52-4A00-391E-254B4B48F112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2" creationId="{7E1C8BF8-3819-00C8-A588-1DC7C18644BB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3" creationId="{3A451D9B-DA09-80F5-D6CB-82D703857789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4" creationId="{2FAC7D3B-6408-9CE3-C1D6-511D0C5B4C91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5" creationId="{525B3AD5-4202-7F6B-6CCF-7AB0C13E72C4}"/>
          </ac:picMkLst>
        </pc:picChg>
        <pc:picChg chg="del">
          <ac:chgData name="Bertino Hernandez Cancino" userId="ce868ae7-7fce-4561-8884-386018fddd23" providerId="ADAL" clId="{802B565F-7E6D-4ACE-B784-C403D9698B16}" dt="2023-11-23T18:59:36.571" v="14389" actId="478"/>
          <ac:picMkLst>
            <pc:docMk/>
            <pc:sldMk cId="2561529048" sldId="562"/>
            <ac:picMk id="1227" creationId="{12E6FD84-EC92-C268-CE93-C81A294BA3FB}"/>
          </ac:picMkLst>
        </pc:picChg>
        <pc:picChg chg="add mod">
          <ac:chgData name="Bertino Hernandez Cancino" userId="ce868ae7-7fce-4561-8884-386018fddd23" providerId="ADAL" clId="{802B565F-7E6D-4ACE-B784-C403D9698B16}" dt="2023-11-23T19:00:46.460" v="14410" actId="1037"/>
          <ac:picMkLst>
            <pc:docMk/>
            <pc:sldMk cId="2561529048" sldId="562"/>
            <ac:picMk id="1228" creationId="{9CB6C4F5-6A75-8754-9C89-A2548C5EBBD9}"/>
          </ac:picMkLst>
        </pc:picChg>
        <pc:picChg chg="add mod">
          <ac:chgData name="Bertino Hernandez Cancino" userId="ce868ae7-7fce-4561-8884-386018fddd23" providerId="ADAL" clId="{802B565F-7E6D-4ACE-B784-C403D9698B16}" dt="2023-11-23T19:00:46.460" v="14410" actId="1037"/>
          <ac:picMkLst>
            <pc:docMk/>
            <pc:sldMk cId="2561529048" sldId="562"/>
            <ac:picMk id="1229" creationId="{1B34942B-102E-3BE2-5BAD-C4831AB8E91F}"/>
          </ac:picMkLst>
        </pc:picChg>
        <pc:picChg chg="add mod">
          <ac:chgData name="Bertino Hernandez Cancino" userId="ce868ae7-7fce-4561-8884-386018fddd23" providerId="ADAL" clId="{802B565F-7E6D-4ACE-B784-C403D9698B16}" dt="2023-11-23T19:00:46.460" v="14410" actId="1037"/>
          <ac:picMkLst>
            <pc:docMk/>
            <pc:sldMk cId="2561529048" sldId="562"/>
            <ac:picMk id="1231" creationId="{244AB5C8-4D55-0430-CB89-E9B7CC425E8E}"/>
          </ac:picMkLst>
        </pc:picChg>
        <pc:picChg chg="add mod">
          <ac:chgData name="Bertino Hernandez Cancino" userId="ce868ae7-7fce-4561-8884-386018fddd23" providerId="ADAL" clId="{802B565F-7E6D-4ACE-B784-C403D9698B16}" dt="2023-11-23T19:00:46.460" v="14410" actId="1037"/>
          <ac:picMkLst>
            <pc:docMk/>
            <pc:sldMk cId="2561529048" sldId="562"/>
            <ac:picMk id="1233" creationId="{65688E1A-AF28-32E6-C45B-E32DB37C0630}"/>
          </ac:picMkLst>
        </pc:picChg>
        <pc:picChg chg="add mod">
          <ac:chgData name="Bertino Hernandez Cancino" userId="ce868ae7-7fce-4561-8884-386018fddd23" providerId="ADAL" clId="{802B565F-7E6D-4ACE-B784-C403D9698B16}" dt="2023-11-23T19:00:46.460" v="14410" actId="1037"/>
          <ac:picMkLst>
            <pc:docMk/>
            <pc:sldMk cId="2561529048" sldId="562"/>
            <ac:picMk id="1235" creationId="{7C2418B7-62F9-42B3-D07F-5EC089C98112}"/>
          </ac:picMkLst>
        </pc:picChg>
        <pc:cxnChg chg="del">
          <ac:chgData name="Bertino Hernandez Cancino" userId="ce868ae7-7fce-4561-8884-386018fddd23" providerId="ADAL" clId="{802B565F-7E6D-4ACE-B784-C403D9698B16}" dt="2023-11-23T18:59:36.571" v="14389" actId="478"/>
          <ac:cxnSpMkLst>
            <pc:docMk/>
            <pc:sldMk cId="2561529048" sldId="562"/>
            <ac:cxnSpMk id="1188" creationId="{A24D9A94-EFFF-E8B2-6687-ED6932C4721F}"/>
          </ac:cxnSpMkLst>
        </pc:cxnChg>
        <pc:cxnChg chg="del">
          <ac:chgData name="Bertino Hernandez Cancino" userId="ce868ae7-7fce-4561-8884-386018fddd23" providerId="ADAL" clId="{802B565F-7E6D-4ACE-B784-C403D9698B16}" dt="2023-11-23T18:59:36.571" v="14389" actId="478"/>
          <ac:cxnSpMkLst>
            <pc:docMk/>
            <pc:sldMk cId="2561529048" sldId="562"/>
            <ac:cxnSpMk id="1194" creationId="{4A925D9A-15B7-0F9D-3193-AF01B2C7551F}"/>
          </ac:cxnSpMkLst>
        </pc:cxnChg>
        <pc:cxnChg chg="del">
          <ac:chgData name="Bertino Hernandez Cancino" userId="ce868ae7-7fce-4561-8884-386018fddd23" providerId="ADAL" clId="{802B565F-7E6D-4ACE-B784-C403D9698B16}" dt="2023-11-23T18:59:36.571" v="14389" actId="478"/>
          <ac:cxnSpMkLst>
            <pc:docMk/>
            <pc:sldMk cId="2561529048" sldId="562"/>
            <ac:cxnSpMk id="1200" creationId="{C2CFAD73-A9F4-F9C6-6C5E-E26811FAB2F9}"/>
          </ac:cxnSpMkLst>
        </pc:cxnChg>
        <pc:cxnChg chg="del">
          <ac:chgData name="Bertino Hernandez Cancino" userId="ce868ae7-7fce-4561-8884-386018fddd23" providerId="ADAL" clId="{802B565F-7E6D-4ACE-B784-C403D9698B16}" dt="2023-11-23T18:59:36.571" v="14389" actId="478"/>
          <ac:cxnSpMkLst>
            <pc:docMk/>
            <pc:sldMk cId="2561529048" sldId="562"/>
            <ac:cxnSpMk id="1212" creationId="{82EB1350-7C5C-7A53-33F7-F7CB17E43C17}"/>
          </ac:cxnSpMkLst>
        </pc:cxnChg>
      </pc:sldChg>
      <pc:sldChg chg="addSp delSp modSp add mod">
        <pc:chgData name="Bertino Hernandez Cancino" userId="ce868ae7-7fce-4561-8884-386018fddd23" providerId="ADAL" clId="{802B565F-7E6D-4ACE-B784-C403D9698B16}" dt="2023-11-24T02:02:30.472" v="17426" actId="20577"/>
        <pc:sldMkLst>
          <pc:docMk/>
          <pc:sldMk cId="610520742" sldId="563"/>
        </pc:sldMkLst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" creationId="{8DDFC669-D720-C044-54AE-C892976646B8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3" creationId="{A0B33D0A-27BB-56A1-950D-74171BAC0AE0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4" creationId="{53AF2EAC-45F7-3595-F397-7AE2D7920361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6" creationId="{EFF128EE-F03B-A4C4-349C-FFAC30BF0605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7" creationId="{AA188B98-B88F-8B7E-6245-25A252E3480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8" creationId="{1C07C534-5FAD-CE92-3630-A70BF04990EF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0" creationId="{932E964A-00E2-3A43-45E1-119A61E67A65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5" creationId="{646572FC-91D8-976A-49DC-5479DA82248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1" creationId="{A154E508-ABCF-822D-49CB-2D1FD03F20A2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2" creationId="{0B74A95E-B751-40CE-E05C-E48592D53E47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3" creationId="{2D6E9D73-1A5B-FBBE-5D6C-60F3385AA7D7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4" creationId="{AF923EA0-B04C-A48F-0712-AA16EC059061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5" creationId="{E4EC29BE-7870-B2DB-35EE-C42EDE52106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6" creationId="{B143A1C3-37E7-3A2A-3C20-4242E68F150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7" creationId="{DF842ECB-1611-0771-E442-7FD448A927DA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8" creationId="{F514972A-9AE3-D0F4-C2A3-9FB672F6641C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29" creationId="{6BB4E108-9480-287C-2022-C2AEE0A4B3B3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30" creationId="{7A3322F0-C0CE-1743-B625-156B12814775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31" creationId="{8CFE0C09-1BE2-6F24-06E0-A95E7AFB0DC7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84" creationId="{E39A51D8-FAAA-64CA-DD5C-BFE37BD517F7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85" creationId="{7189C5C3-2B15-DB5C-F9DE-7EDBF81E6EBC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86" creationId="{D3D56B4C-0EB0-4ABE-7BF4-5BBAE1CCE488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89" creationId="{262FE611-2CFD-B6BC-1367-A666E54A6A5F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91" creationId="{90D91A7B-488C-9D44-4484-9C299D7174F4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92" creationId="{9F82E644-CE38-EB99-3457-C7D36EC49801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95" creationId="{A4B877A3-6767-E7B7-292A-9950E0C54BD6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97" creationId="{94420F1A-A473-ACA2-D4CC-4B891DA5FA40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198" creationId="{82326E57-5F70-60D4-7977-162827F73249}"/>
          </ac:spMkLst>
        </pc:spChg>
        <pc:spChg chg="mod">
          <ac:chgData name="Bertino Hernandez Cancino" userId="ce868ae7-7fce-4561-8884-386018fddd23" providerId="ADAL" clId="{802B565F-7E6D-4ACE-B784-C403D9698B16}" dt="2023-11-24T02:02:30.472" v="17426" actId="20577"/>
          <ac:spMkLst>
            <pc:docMk/>
            <pc:sldMk cId="610520742" sldId="563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207" creationId="{D3A74A87-339A-C5E6-BDD0-1AF14257AD7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209" creationId="{BDB91784-BF9A-6598-DDE4-D41DF50311D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210" creationId="{70DC535A-A8CA-2141-E157-E1BCC1FCF5FA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213" creationId="{20F47FB3-5946-E100-8FD6-32E5F39EA41D}"/>
          </ac:spMkLst>
        </pc:spChg>
        <pc:spChg chg="del">
          <ac:chgData name="Bertino Hernandez Cancino" userId="ce868ae7-7fce-4561-8884-386018fddd23" providerId="ADAL" clId="{802B565F-7E6D-4ACE-B784-C403D9698B16}" dt="2023-11-23T19:00:56.200" v="14412" actId="478"/>
          <ac:spMkLst>
            <pc:docMk/>
            <pc:sldMk cId="610520742" sldId="563"/>
            <ac:spMk id="1226" creationId="{3DC08107-163E-C6A9-4F6E-E0A2BCCB19A6}"/>
          </ac:spMkLst>
        </pc:spChg>
        <pc:spChg chg="add del mod">
          <ac:chgData name="Bertino Hernandez Cancino" userId="ce868ae7-7fce-4561-8884-386018fddd23" providerId="ADAL" clId="{802B565F-7E6D-4ACE-B784-C403D9698B16}" dt="2023-11-24T02:02:22.806" v="17406" actId="478"/>
          <ac:spMkLst>
            <pc:docMk/>
            <pc:sldMk cId="610520742" sldId="563"/>
            <ac:spMk id="1239" creationId="{F319D265-EF0A-1A62-66A4-402574993C7B}"/>
          </ac:spMkLst>
        </pc:sp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187" creationId="{836F2D33-F94F-5F51-8EA4-AE0DCD4332A7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190" creationId="{57D909AC-7A8C-0560-ADC7-E34B48118E8F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193" creationId="{6ED3AB00-8D8D-96F2-5A9E-E259C06E89CC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196" creationId="{45A715A9-9F4B-F91A-80CD-6C0A43381CE7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199" creationId="{7DFD1CE2-CA46-51D1-F0B8-DFB85257960D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08" creationId="{33E72F1C-7111-A054-BB2A-C4AF56920DA0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1" creationId="{46F95C09-CB52-66C9-E531-4B0B29C9AFC3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4" creationId="{1871F96C-6BA7-EE00-74D0-EBCE100282C2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5" creationId="{046715CE-B9E5-DB3E-0B64-2073AB7459F1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6" creationId="{76FC153C-794B-E924-5786-66C0F00E26C2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7" creationId="{F21D0421-24F3-8DF8-F01D-298E962FD071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8" creationId="{439D873D-6D4B-5FE6-2F5C-C458D070F16A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19" creationId="{63D7B58B-5508-3C2A-7AFB-3BB77083BB02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0" creationId="{4237FEFF-84D7-A5B0-9638-3BCE832B3B8D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1" creationId="{FB31003C-0B52-4A00-391E-254B4B48F112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2" creationId="{7E1C8BF8-3819-00C8-A588-1DC7C18644BB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3" creationId="{3A451D9B-DA09-80F5-D6CB-82D703857789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4" creationId="{2FAC7D3B-6408-9CE3-C1D6-511D0C5B4C91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5" creationId="{525B3AD5-4202-7F6B-6CCF-7AB0C13E72C4}"/>
          </ac:picMkLst>
        </pc:picChg>
        <pc:picChg chg="del">
          <ac:chgData name="Bertino Hernandez Cancino" userId="ce868ae7-7fce-4561-8884-386018fddd23" providerId="ADAL" clId="{802B565F-7E6D-4ACE-B784-C403D9698B16}" dt="2023-11-23T19:00:56.200" v="14412" actId="478"/>
          <ac:picMkLst>
            <pc:docMk/>
            <pc:sldMk cId="610520742" sldId="563"/>
            <ac:picMk id="1227" creationId="{12E6FD84-EC92-C268-CE93-C81A294BA3FB}"/>
          </ac:picMkLst>
        </pc:picChg>
        <pc:picChg chg="add del mod">
          <ac:chgData name="Bertino Hernandez Cancino" userId="ce868ae7-7fce-4561-8884-386018fddd23" providerId="ADAL" clId="{802B565F-7E6D-4ACE-B784-C403D9698B16}" dt="2023-11-23T19:01:34.128" v="14418" actId="478"/>
          <ac:picMkLst>
            <pc:docMk/>
            <pc:sldMk cId="610520742" sldId="563"/>
            <ac:picMk id="1229" creationId="{6897AA7B-417E-E55F-A251-C0702B8336B2}"/>
          </ac:picMkLst>
        </pc:picChg>
        <pc:picChg chg="add mod">
          <ac:chgData name="Bertino Hernandez Cancino" userId="ce868ae7-7fce-4561-8884-386018fddd23" providerId="ADAL" clId="{802B565F-7E6D-4ACE-B784-C403D9698B16}" dt="2023-11-23T19:04:53.063" v="14486" actId="1038"/>
          <ac:picMkLst>
            <pc:docMk/>
            <pc:sldMk cId="610520742" sldId="563"/>
            <ac:picMk id="1231" creationId="{BFB89B55-1887-B95C-D08F-ACD20C46DC08}"/>
          </ac:picMkLst>
        </pc:picChg>
        <pc:picChg chg="add mod">
          <ac:chgData name="Bertino Hernandez Cancino" userId="ce868ae7-7fce-4561-8884-386018fddd23" providerId="ADAL" clId="{802B565F-7E6D-4ACE-B784-C403D9698B16}" dt="2023-11-23T19:04:53.063" v="14486" actId="1038"/>
          <ac:picMkLst>
            <pc:docMk/>
            <pc:sldMk cId="610520742" sldId="563"/>
            <ac:picMk id="1233" creationId="{971122F7-40DD-78BC-B909-872E298F1F4B}"/>
          </ac:picMkLst>
        </pc:picChg>
        <pc:picChg chg="add mod">
          <ac:chgData name="Bertino Hernandez Cancino" userId="ce868ae7-7fce-4561-8884-386018fddd23" providerId="ADAL" clId="{802B565F-7E6D-4ACE-B784-C403D9698B16}" dt="2023-11-23T19:04:53.063" v="14486" actId="1038"/>
          <ac:picMkLst>
            <pc:docMk/>
            <pc:sldMk cId="610520742" sldId="563"/>
            <ac:picMk id="1235" creationId="{6E80EAE1-C75D-A629-E163-2F3CB8CA9117}"/>
          </ac:picMkLst>
        </pc:picChg>
        <pc:picChg chg="add del">
          <ac:chgData name="Bertino Hernandez Cancino" userId="ce868ae7-7fce-4561-8884-386018fddd23" providerId="ADAL" clId="{802B565F-7E6D-4ACE-B784-C403D9698B16}" dt="2023-11-23T19:04:31.753" v="14444" actId="478"/>
          <ac:picMkLst>
            <pc:docMk/>
            <pc:sldMk cId="610520742" sldId="563"/>
            <ac:picMk id="1237" creationId="{FC1B05B3-61FA-F27A-8EDE-208ED6C4FC88}"/>
          </ac:picMkLst>
        </pc:picChg>
        <pc:picChg chg="add mod">
          <ac:chgData name="Bertino Hernandez Cancino" userId="ce868ae7-7fce-4561-8884-386018fddd23" providerId="ADAL" clId="{802B565F-7E6D-4ACE-B784-C403D9698B16}" dt="2023-11-23T19:06:18.802" v="14492" actId="1076"/>
          <ac:picMkLst>
            <pc:docMk/>
            <pc:sldMk cId="610520742" sldId="563"/>
            <ac:picMk id="1238" creationId="{84A6E099-C90D-8EC2-BE76-57EB9D6DEC0A}"/>
          </ac:picMkLst>
        </pc:picChg>
        <pc:cxnChg chg="del">
          <ac:chgData name="Bertino Hernandez Cancino" userId="ce868ae7-7fce-4561-8884-386018fddd23" providerId="ADAL" clId="{802B565F-7E6D-4ACE-B784-C403D9698B16}" dt="2023-11-23T19:00:56.200" v="14412" actId="478"/>
          <ac:cxnSpMkLst>
            <pc:docMk/>
            <pc:sldMk cId="610520742" sldId="563"/>
            <ac:cxnSpMk id="1188" creationId="{A24D9A94-EFFF-E8B2-6687-ED6932C4721F}"/>
          </ac:cxnSpMkLst>
        </pc:cxnChg>
        <pc:cxnChg chg="del">
          <ac:chgData name="Bertino Hernandez Cancino" userId="ce868ae7-7fce-4561-8884-386018fddd23" providerId="ADAL" clId="{802B565F-7E6D-4ACE-B784-C403D9698B16}" dt="2023-11-23T19:00:56.200" v="14412" actId="478"/>
          <ac:cxnSpMkLst>
            <pc:docMk/>
            <pc:sldMk cId="610520742" sldId="563"/>
            <ac:cxnSpMk id="1194" creationId="{4A925D9A-15B7-0F9D-3193-AF01B2C7551F}"/>
          </ac:cxnSpMkLst>
        </pc:cxnChg>
        <pc:cxnChg chg="del">
          <ac:chgData name="Bertino Hernandez Cancino" userId="ce868ae7-7fce-4561-8884-386018fddd23" providerId="ADAL" clId="{802B565F-7E6D-4ACE-B784-C403D9698B16}" dt="2023-11-23T19:00:56.200" v="14412" actId="478"/>
          <ac:cxnSpMkLst>
            <pc:docMk/>
            <pc:sldMk cId="610520742" sldId="563"/>
            <ac:cxnSpMk id="1200" creationId="{C2CFAD73-A9F4-F9C6-6C5E-E26811FAB2F9}"/>
          </ac:cxnSpMkLst>
        </pc:cxnChg>
        <pc:cxnChg chg="del">
          <ac:chgData name="Bertino Hernandez Cancino" userId="ce868ae7-7fce-4561-8884-386018fddd23" providerId="ADAL" clId="{802B565F-7E6D-4ACE-B784-C403D9698B16}" dt="2023-11-23T19:00:56.200" v="14412" actId="478"/>
          <ac:cxnSpMkLst>
            <pc:docMk/>
            <pc:sldMk cId="610520742" sldId="563"/>
            <ac:cxnSpMk id="1212" creationId="{82EB1350-7C5C-7A53-33F7-F7CB17E43C17}"/>
          </ac:cxnSpMkLst>
        </pc:cxnChg>
      </pc:sldChg>
      <pc:sldChg chg="addSp delSp modSp add mod setBg delDesignElem">
        <pc:chgData name="Bertino Hernandez Cancino" userId="ce868ae7-7fce-4561-8884-386018fddd23" providerId="ADAL" clId="{802B565F-7E6D-4ACE-B784-C403D9698B16}" dt="2023-11-24T02:03:05.408" v="17438" actId="207"/>
        <pc:sldMkLst>
          <pc:docMk/>
          <pc:sldMk cId="2007221620" sldId="737"/>
        </pc:sldMkLst>
        <pc:spChg chg="add mod">
          <ac:chgData name="Bertino Hernandez Cancino" userId="ce868ae7-7fce-4561-8884-386018fddd23" providerId="ADAL" clId="{802B565F-7E6D-4ACE-B784-C403D9698B16}" dt="2023-11-24T02:03:05.408" v="17438" actId="207"/>
          <ac:spMkLst>
            <pc:docMk/>
            <pc:sldMk cId="2007221620" sldId="737"/>
            <ac:spMk id="3" creationId="{EC39C6D7-4370-1D22-1D2B-977D3A25D3F2}"/>
          </ac:spMkLst>
        </pc:spChg>
        <pc:spChg chg="del">
          <ac:chgData name="Bertino Hernandez Cancino" userId="ce868ae7-7fce-4561-8884-386018fddd23" providerId="ADAL" clId="{802B565F-7E6D-4ACE-B784-C403D9698B16}" dt="2023-11-23T19:05:49.807" v="14488"/>
          <ac:spMkLst>
            <pc:docMk/>
            <pc:sldMk cId="2007221620" sldId="737"/>
            <ac:spMk id="18" creationId="{6C2997EE-0889-44C3-AC0D-18F26AC9AAAB}"/>
          </ac:spMkLst>
        </pc:spChg>
        <pc:picChg chg="add del mod">
          <ac:chgData name="Bertino Hernandez Cancino" userId="ce868ae7-7fce-4561-8884-386018fddd23" providerId="ADAL" clId="{802B565F-7E6D-4ACE-B784-C403D9698B16}" dt="2023-11-23T19:06:12.138" v="14490"/>
          <ac:picMkLst>
            <pc:docMk/>
            <pc:sldMk cId="2007221620" sldId="737"/>
            <ac:picMk id="2" creationId="{06AFB1B7-CF6B-FEE3-B792-390D639EC35C}"/>
          </ac:picMkLst>
        </pc:picChg>
        <pc:picChg chg="add del mod">
          <ac:chgData name="Bertino Hernandez Cancino" userId="ce868ae7-7fce-4561-8884-386018fddd23" providerId="ADAL" clId="{802B565F-7E6D-4ACE-B784-C403D9698B16}" dt="2023-11-24T02:01:08.909" v="17376" actId="478"/>
          <ac:picMkLst>
            <pc:docMk/>
            <pc:sldMk cId="2007221620" sldId="737"/>
            <ac:picMk id="16386" creationId="{AB8269E6-F02D-D6C2-1441-13ABE7F1420A}"/>
          </ac:picMkLst>
        </pc:picChg>
      </pc:sldChg>
      <pc:sldChg chg="addSp delSp modSp add del mod delAnim modAnim">
        <pc:chgData name="Bertino Hernandez Cancino" userId="ce868ae7-7fce-4561-8884-386018fddd23" providerId="ADAL" clId="{802B565F-7E6D-4ACE-B784-C403D9698B16}" dt="2023-11-23T21:34:58.441" v="16137" actId="47"/>
        <pc:sldMkLst>
          <pc:docMk/>
          <pc:sldMk cId="737211261" sldId="738"/>
        </pc:sldMkLst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2" creationId="{0FDDFC6B-ADA0-CF29-1D61-0061FF5C9F81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3" creationId="{606569E8-2AE9-B7AF-2266-2FADFEBA13AE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4" creationId="{641999FA-5C12-080C-8523-C9460A5629AA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5" creationId="{59920BB7-CDDB-8A4B-BB94-94CCA79E9305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6" creationId="{F5B9781E-F819-0C14-DDFD-AAFFE0DE72D0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7" creationId="{BE1A4DEB-1D3C-683B-B4D5-47409CEE726F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8" creationId="{CCB4CC84-FB27-6301-C5F8-78A5DA0EF077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9" creationId="{B77BD6E0-9691-D858-0A07-C588BD3A94D4}"/>
          </ac:spMkLst>
        </pc:spChg>
        <pc:spChg chg="del">
          <ac:chgData name="Bertino Hernandez Cancino" userId="ce868ae7-7fce-4561-8884-386018fddd23" providerId="ADAL" clId="{802B565F-7E6D-4ACE-B784-C403D9698B16}" dt="2023-11-23T21:31:46.315" v="16112" actId="478"/>
          <ac:spMkLst>
            <pc:docMk/>
            <pc:sldMk cId="737211261" sldId="738"/>
            <ac:spMk id="10" creationId="{36D0D567-898F-341C-F679-A337C131FA31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11" creationId="{14CABBFA-51D8-5DB6-BE71-419E2D148BF4}"/>
          </ac:spMkLst>
        </pc:spChg>
        <pc:spChg chg="del">
          <ac:chgData name="Bertino Hernandez Cancino" userId="ce868ae7-7fce-4561-8884-386018fddd23" providerId="ADAL" clId="{802B565F-7E6D-4ACE-B784-C403D9698B16}" dt="2023-11-23T21:31:49.500" v="16113" actId="478"/>
          <ac:spMkLst>
            <pc:docMk/>
            <pc:sldMk cId="737211261" sldId="738"/>
            <ac:spMk id="12" creationId="{48806E1E-9935-18DC-BD55-2C15FD83D8AF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3" creationId="{E7110A2E-F095-AFDA-BA50-754CD2BDC77B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4" creationId="{646C73B0-87B9-4FFD-7D9B-D20FEC59EF55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5" creationId="{07C14914-0345-A176-DB13-703A1A4B99E1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6" creationId="{35BC22F1-7B2B-2232-35CA-3C60C3F068B8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8" creationId="{085C8860-5242-4CAF-B80A-13DE19892784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19" creationId="{6972CFB4-0F95-B911-677F-EB90E552215C}"/>
          </ac:spMkLst>
        </pc:spChg>
        <pc:spChg chg="add del">
          <ac:chgData name="Bertino Hernandez Cancino" userId="ce868ae7-7fce-4561-8884-386018fddd23" providerId="ADAL" clId="{802B565F-7E6D-4ACE-B784-C403D9698B16}" dt="2023-11-23T21:33:23.362" v="16128" actId="478"/>
          <ac:spMkLst>
            <pc:docMk/>
            <pc:sldMk cId="737211261" sldId="738"/>
            <ac:spMk id="20" creationId="{0A3D6F8A-20B3-F947-EF8E-D176079AD35A}"/>
          </ac:spMkLst>
        </pc:spChg>
        <pc:spChg chg="del">
          <ac:chgData name="Bertino Hernandez Cancino" userId="ce868ae7-7fce-4561-8884-386018fddd23" providerId="ADAL" clId="{802B565F-7E6D-4ACE-B784-C403D9698B16}" dt="2023-11-23T21:31:42.801" v="16110" actId="478"/>
          <ac:spMkLst>
            <pc:docMk/>
            <pc:sldMk cId="737211261" sldId="738"/>
            <ac:spMk id="22" creationId="{D81DDF9C-22BC-4F07-FC24-435793AB6ED2}"/>
          </ac:spMkLst>
        </pc:spChg>
        <pc:spChg chg="del">
          <ac:chgData name="Bertino Hernandez Cancino" userId="ce868ae7-7fce-4561-8884-386018fddd23" providerId="ADAL" clId="{802B565F-7E6D-4ACE-B784-C403D9698B16}" dt="2023-11-23T21:31:39.553" v="16108" actId="478"/>
          <ac:spMkLst>
            <pc:docMk/>
            <pc:sldMk cId="737211261" sldId="738"/>
            <ac:spMk id="24" creationId="{9F7B5983-BE36-E7FF-B56B-269F2235E537}"/>
          </ac:spMkLst>
        </pc:spChg>
        <pc:picChg chg="add del">
          <ac:chgData name="Bertino Hernandez Cancino" userId="ce868ae7-7fce-4561-8884-386018fddd23" providerId="ADAL" clId="{802B565F-7E6D-4ACE-B784-C403D9698B16}" dt="2023-11-23T21:33:23.362" v="16128" actId="478"/>
          <ac:picMkLst>
            <pc:docMk/>
            <pc:sldMk cId="737211261" sldId="738"/>
            <ac:picMk id="17" creationId="{F8024C40-2B7C-37D5-99F6-0ABCE5C8558F}"/>
          </ac:picMkLst>
        </pc:picChg>
        <pc:picChg chg="add del">
          <ac:chgData name="Bertino Hernandez Cancino" userId="ce868ae7-7fce-4561-8884-386018fddd23" providerId="ADAL" clId="{802B565F-7E6D-4ACE-B784-C403D9698B16}" dt="2023-11-23T21:33:23.362" v="16128" actId="478"/>
          <ac:picMkLst>
            <pc:docMk/>
            <pc:sldMk cId="737211261" sldId="738"/>
            <ac:picMk id="21" creationId="{2FABA047-3AD8-13B0-B447-E41CCBDE8443}"/>
          </ac:picMkLst>
        </pc:picChg>
        <pc:picChg chg="del mod">
          <ac:chgData name="Bertino Hernandez Cancino" userId="ce868ae7-7fce-4561-8884-386018fddd23" providerId="ADAL" clId="{802B565F-7E6D-4ACE-B784-C403D9698B16}" dt="2023-11-23T21:31:56.924" v="16116" actId="478"/>
          <ac:picMkLst>
            <pc:docMk/>
            <pc:sldMk cId="737211261" sldId="738"/>
            <ac:picMk id="5122" creationId="{BEFC71DC-6CF2-F600-9785-AAEB086A22D3}"/>
          </ac:picMkLst>
        </pc:picChg>
        <pc:picChg chg="del">
          <ac:chgData name="Bertino Hernandez Cancino" userId="ce868ae7-7fce-4561-8884-386018fddd23" providerId="ADAL" clId="{802B565F-7E6D-4ACE-B784-C403D9698B16}" dt="2023-11-23T21:31:39.553" v="16108" actId="478"/>
          <ac:picMkLst>
            <pc:docMk/>
            <pc:sldMk cId="737211261" sldId="738"/>
            <ac:picMk id="7189" creationId="{1260FF13-D892-29A3-57F9-C389C234E941}"/>
          </ac:picMkLst>
        </pc:picChg>
        <pc:picChg chg="del">
          <ac:chgData name="Bertino Hernandez Cancino" userId="ce868ae7-7fce-4561-8884-386018fddd23" providerId="ADAL" clId="{802B565F-7E6D-4ACE-B784-C403D9698B16}" dt="2023-11-23T21:31:39.553" v="16108" actId="478"/>
          <ac:picMkLst>
            <pc:docMk/>
            <pc:sldMk cId="737211261" sldId="738"/>
            <ac:picMk id="7190" creationId="{19BE1632-07DD-CBCE-C1FD-1488D5CCF256}"/>
          </ac:picMkLst>
        </pc:picChg>
        <pc:picChg chg="del">
          <ac:chgData name="Bertino Hernandez Cancino" userId="ce868ae7-7fce-4561-8884-386018fddd23" providerId="ADAL" clId="{802B565F-7E6D-4ACE-B784-C403D9698B16}" dt="2023-11-23T21:31:39.553" v="16108" actId="478"/>
          <ac:picMkLst>
            <pc:docMk/>
            <pc:sldMk cId="737211261" sldId="738"/>
            <ac:picMk id="7191" creationId="{10CB37B3-D4F3-3B1F-735E-9D0478EE3C69}"/>
          </ac:picMkLst>
        </pc:picChg>
        <pc:picChg chg="del">
          <ac:chgData name="Bertino Hernandez Cancino" userId="ce868ae7-7fce-4561-8884-386018fddd23" providerId="ADAL" clId="{802B565F-7E6D-4ACE-B784-C403D9698B16}" dt="2023-11-23T21:31:44.030" v="16111" actId="478"/>
          <ac:picMkLst>
            <pc:docMk/>
            <pc:sldMk cId="737211261" sldId="738"/>
            <ac:picMk id="7192" creationId="{D61267FE-9967-0463-B91A-19A1CFCEF510}"/>
          </ac:picMkLst>
        </pc:picChg>
        <pc:picChg chg="del">
          <ac:chgData name="Bertino Hernandez Cancino" userId="ce868ae7-7fce-4561-8884-386018fddd23" providerId="ADAL" clId="{802B565F-7E6D-4ACE-B784-C403D9698B16}" dt="2023-11-23T21:31:41.151" v="16109" actId="478"/>
          <ac:picMkLst>
            <pc:docMk/>
            <pc:sldMk cId="737211261" sldId="738"/>
            <ac:picMk id="7194" creationId="{9FFA3C2B-6663-F924-D280-7B07C8FD698E}"/>
          </ac:picMkLst>
        </pc:picChg>
        <pc:picChg chg="add del mod">
          <ac:chgData name="Bertino Hernandez Cancino" userId="ce868ae7-7fce-4561-8884-386018fddd23" providerId="ADAL" clId="{802B565F-7E6D-4ACE-B784-C403D9698B16}" dt="2023-11-23T21:33:38.041" v="16131" actId="478"/>
          <ac:picMkLst>
            <pc:docMk/>
            <pc:sldMk cId="737211261" sldId="738"/>
            <ac:picMk id="13314" creationId="{D23446E8-E568-C030-549E-D92A3FA2294D}"/>
          </ac:picMkLst>
        </pc:picChg>
        <pc:picChg chg="add del mod">
          <ac:chgData name="Bertino Hernandez Cancino" userId="ce868ae7-7fce-4561-8884-386018fddd23" providerId="ADAL" clId="{802B565F-7E6D-4ACE-B784-C403D9698B16}" dt="2023-11-23T21:34:28.909" v="16135" actId="478"/>
          <ac:picMkLst>
            <pc:docMk/>
            <pc:sldMk cId="737211261" sldId="738"/>
            <ac:picMk id="13316" creationId="{9B7D8D65-A644-8234-D5C3-0DC62AB5AE31}"/>
          </ac:picMkLst>
        </pc:picChg>
      </pc:sldChg>
      <pc:sldChg chg="addSp delSp modSp add del mod setBg">
        <pc:chgData name="Bertino Hernandez Cancino" userId="ce868ae7-7fce-4561-8884-386018fddd23" providerId="ADAL" clId="{802B565F-7E6D-4ACE-B784-C403D9698B16}" dt="2023-11-24T01:15:21.283" v="17348" actId="47"/>
        <pc:sldMkLst>
          <pc:docMk/>
          <pc:sldMk cId="1407102342" sldId="738"/>
        </pc:sldMkLst>
        <pc:spChg chg="del">
          <ac:chgData name="Bertino Hernandez Cancino" userId="ce868ae7-7fce-4561-8884-386018fddd23" providerId="ADAL" clId="{802B565F-7E6D-4ACE-B784-C403D9698B16}" dt="2023-11-23T22:28:00.231" v="16465" actId="478"/>
          <ac:spMkLst>
            <pc:docMk/>
            <pc:sldMk cId="1407102342" sldId="738"/>
            <ac:spMk id="8" creationId="{9E5C0165-977E-0A9C-F511-200D7ED04D99}"/>
          </ac:spMkLst>
        </pc:spChg>
        <pc:spChg chg="add del">
          <ac:chgData name="Bertino Hernandez Cancino" userId="ce868ae7-7fce-4561-8884-386018fddd23" providerId="ADAL" clId="{802B565F-7E6D-4ACE-B784-C403D9698B16}" dt="2023-11-23T22:28:28.751" v="16471" actId="26606"/>
          <ac:spMkLst>
            <pc:docMk/>
            <pc:sldMk cId="1407102342" sldId="738"/>
            <ac:spMk id="9" creationId="{42A4FC2C-047E-45A5-965D-8E1E3BF09BC6}"/>
          </ac:spMkLst>
        </pc:spChg>
        <pc:spChg chg="add mod">
          <ac:chgData name="Bertino Hernandez Cancino" userId="ce868ae7-7fce-4561-8884-386018fddd23" providerId="ADAL" clId="{802B565F-7E6D-4ACE-B784-C403D9698B16}" dt="2023-11-23T22:32:38.980" v="16578" actId="1036"/>
          <ac:spMkLst>
            <pc:docMk/>
            <pc:sldMk cId="1407102342" sldId="738"/>
            <ac:spMk id="23" creationId="{01C30B37-11FC-B606-6D01-A377F512A3E5}"/>
          </ac:spMkLst>
        </pc:spChg>
        <pc:grpChg chg="del">
          <ac:chgData name="Bertino Hernandez Cancino" userId="ce868ae7-7fce-4561-8884-386018fddd23" providerId="ADAL" clId="{802B565F-7E6D-4ACE-B784-C403D9698B16}" dt="2023-11-23T22:27:57.579" v="16464" actId="478"/>
          <ac:grpSpMkLst>
            <pc:docMk/>
            <pc:sldMk cId="1407102342" sldId="738"/>
            <ac:grpSpMk id="4" creationId="{58CE10BA-D5D9-484F-56E6-955AE1AF4BE3}"/>
          </ac:grpSpMkLst>
        </pc:grpChg>
        <pc:grpChg chg="add">
          <ac:chgData name="Bertino Hernandez Cancino" userId="ce868ae7-7fce-4561-8884-386018fddd23" providerId="ADAL" clId="{802B565F-7E6D-4ACE-B784-C403D9698B16}" dt="2023-11-23T22:28:28.782" v="16472" actId="26606"/>
          <ac:grpSpMkLst>
            <pc:docMk/>
            <pc:sldMk cId="1407102342" sldId="738"/>
            <ac:grpSpMk id="17" creationId="{63737881-458F-40AD-B72B-B57D267DC423}"/>
          </ac:grpSpMkLst>
        </pc:grpChg>
        <pc:picChg chg="add mod">
          <ac:chgData name="Bertino Hernandez Cancino" userId="ce868ae7-7fce-4561-8884-386018fddd23" providerId="ADAL" clId="{802B565F-7E6D-4ACE-B784-C403D9698B16}" dt="2023-11-23T22:29:05.075" v="16478"/>
          <ac:picMkLst>
            <pc:docMk/>
            <pc:sldMk cId="1407102342" sldId="738"/>
            <ac:picMk id="3" creationId="{E3C7453F-5F4E-98F7-2E45-BE682368BE4E}"/>
          </ac:picMkLst>
        </pc:picChg>
        <pc:picChg chg="del">
          <ac:chgData name="Bertino Hernandez Cancino" userId="ce868ae7-7fce-4561-8884-386018fddd23" providerId="ADAL" clId="{802B565F-7E6D-4ACE-B784-C403D9698B16}" dt="2023-11-23T22:28:01.532" v="16466" actId="478"/>
          <ac:picMkLst>
            <pc:docMk/>
            <pc:sldMk cId="1407102342" sldId="738"/>
            <ac:picMk id="6" creationId="{00000000-0000-0000-0000-000000000000}"/>
          </ac:picMkLst>
        </pc:picChg>
        <pc:picChg chg="del">
          <ac:chgData name="Bertino Hernandez Cancino" userId="ce868ae7-7fce-4561-8884-386018fddd23" providerId="ADAL" clId="{802B565F-7E6D-4ACE-B784-C403D9698B16}" dt="2023-11-23T22:27:56.180" v="16463" actId="478"/>
          <ac:picMkLst>
            <pc:docMk/>
            <pc:sldMk cId="1407102342" sldId="738"/>
            <ac:picMk id="13" creationId="{00000000-0000-0000-0000-000000000000}"/>
          </ac:picMkLst>
        </pc:picChg>
        <pc:picChg chg="add del mod">
          <ac:chgData name="Bertino Hernandez Cancino" userId="ce868ae7-7fce-4561-8884-386018fddd23" providerId="ADAL" clId="{802B565F-7E6D-4ACE-B784-C403D9698B16}" dt="2023-11-23T22:30:01.710" v="16484" actId="478"/>
          <ac:picMkLst>
            <pc:docMk/>
            <pc:sldMk cId="1407102342" sldId="738"/>
            <ac:picMk id="20" creationId="{0767C540-308F-471D-3C82-4FF3EFDA2FFA}"/>
          </ac:picMkLst>
        </pc:picChg>
        <pc:picChg chg="add mod modCrop">
          <ac:chgData name="Bertino Hernandez Cancino" userId="ce868ae7-7fce-4561-8884-386018fddd23" providerId="ADAL" clId="{802B565F-7E6D-4ACE-B784-C403D9698B16}" dt="2023-11-23T22:32:35.551" v="16574" actId="1038"/>
          <ac:picMkLst>
            <pc:docMk/>
            <pc:sldMk cId="1407102342" sldId="738"/>
            <ac:picMk id="22" creationId="{2DEFBD00-C649-E390-E5E7-11F12B19B202}"/>
          </ac:picMkLst>
        </pc:picChg>
      </pc:sldChg>
      <pc:sldChg chg="addSp delSp modSp add mod modAnim">
        <pc:chgData name="Bertino Hernandez Cancino" userId="ce868ae7-7fce-4561-8884-386018fddd23" providerId="ADAL" clId="{802B565F-7E6D-4ACE-B784-C403D9698B16}" dt="2023-11-23T22:43:53.725" v="16715" actId="1076"/>
        <pc:sldMkLst>
          <pc:docMk/>
          <pc:sldMk cId="867215086" sldId="739"/>
        </pc:sldMkLst>
        <pc:spChg chg="mod">
          <ac:chgData name="Bertino Hernandez Cancino" userId="ce868ae7-7fce-4561-8884-386018fddd23" providerId="ADAL" clId="{802B565F-7E6D-4ACE-B784-C403D9698B16}" dt="2023-11-23T22:43:45.716" v="16714" actId="1076"/>
          <ac:spMkLst>
            <pc:docMk/>
            <pc:sldMk cId="867215086" sldId="739"/>
            <ac:spMk id="2" creationId="{0FDDFC6B-ADA0-CF29-1D61-0061FF5C9F81}"/>
          </ac:spMkLst>
        </pc:spChg>
        <pc:spChg chg="mod">
          <ac:chgData name="Bertino Hernandez Cancino" userId="ce868ae7-7fce-4561-8884-386018fddd23" providerId="ADAL" clId="{802B565F-7E6D-4ACE-B784-C403D9698B16}" dt="2023-11-23T22:43:45.716" v="16714" actId="1076"/>
          <ac:spMkLst>
            <pc:docMk/>
            <pc:sldMk cId="867215086" sldId="739"/>
            <ac:spMk id="3" creationId="{606569E8-2AE9-B7AF-2266-2FADFEBA13AE}"/>
          </ac:spMkLst>
        </pc:spChg>
        <pc:spChg chg="mod">
          <ac:chgData name="Bertino Hernandez Cancino" userId="ce868ae7-7fce-4561-8884-386018fddd23" providerId="ADAL" clId="{802B565F-7E6D-4ACE-B784-C403D9698B16}" dt="2023-11-23T22:43:45.716" v="16714" actId="1076"/>
          <ac:spMkLst>
            <pc:docMk/>
            <pc:sldMk cId="867215086" sldId="739"/>
            <ac:spMk id="13" creationId="{E7110A2E-F095-AFDA-BA50-754CD2BDC77B}"/>
          </ac:spMkLst>
        </pc:spChg>
        <pc:spChg chg="mod">
          <ac:chgData name="Bertino Hernandez Cancino" userId="ce868ae7-7fce-4561-8884-386018fddd23" providerId="ADAL" clId="{802B565F-7E6D-4ACE-B784-C403D9698B16}" dt="2023-11-23T22:43:45.716" v="16714" actId="1076"/>
          <ac:spMkLst>
            <pc:docMk/>
            <pc:sldMk cId="867215086" sldId="739"/>
            <ac:spMk id="14" creationId="{646C73B0-87B9-4FFD-7D9B-D20FEC59EF55}"/>
          </ac:spMkLst>
        </pc:spChg>
        <pc:spChg chg="mod">
          <ac:chgData name="Bertino Hernandez Cancino" userId="ce868ae7-7fce-4561-8884-386018fddd23" providerId="ADAL" clId="{802B565F-7E6D-4ACE-B784-C403D9698B16}" dt="2023-11-23T22:39:33.683" v="16698" actId="20577"/>
          <ac:spMkLst>
            <pc:docMk/>
            <pc:sldMk cId="867215086" sldId="739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802B565F-7E6D-4ACE-B784-C403D9698B16}" dt="2023-11-23T22:39:24.161" v="16678" actId="478"/>
          <ac:spMkLst>
            <pc:docMk/>
            <pc:sldMk cId="867215086" sldId="739"/>
            <ac:spMk id="30" creationId="{86CB68F7-8E7B-14C0-4281-CF8109A29EF7}"/>
          </ac:spMkLst>
        </pc:spChg>
        <pc:spChg chg="del">
          <ac:chgData name="Bertino Hernandez Cancino" userId="ce868ae7-7fce-4561-8884-386018fddd23" providerId="ADAL" clId="{802B565F-7E6D-4ACE-B784-C403D9698B16}" dt="2023-11-23T22:39:24.161" v="16678" actId="478"/>
          <ac:spMkLst>
            <pc:docMk/>
            <pc:sldMk cId="867215086" sldId="739"/>
            <ac:spMk id="31" creationId="{11810264-00C6-12F4-4C10-2C1DEEA4DD1E}"/>
          </ac:spMkLst>
        </pc:spChg>
        <pc:picChg chg="add mod">
          <ac:chgData name="Bertino Hernandez Cancino" userId="ce868ae7-7fce-4561-8884-386018fddd23" providerId="ADAL" clId="{802B565F-7E6D-4ACE-B784-C403D9698B16}" dt="2023-11-23T22:43:53.725" v="16715" actId="1076"/>
          <ac:picMkLst>
            <pc:docMk/>
            <pc:sldMk cId="867215086" sldId="739"/>
            <ac:picMk id="4" creationId="{ACB2D3F9-6474-B8CE-7C5B-C2E8220BBB31}"/>
          </ac:picMkLst>
        </pc:picChg>
        <pc:picChg chg="del">
          <ac:chgData name="Bertino Hernandez Cancino" userId="ce868ae7-7fce-4561-8884-386018fddd23" providerId="ADAL" clId="{802B565F-7E6D-4ACE-B784-C403D9698B16}" dt="2023-11-23T22:39:24.943" v="16679" actId="478"/>
          <ac:picMkLst>
            <pc:docMk/>
            <pc:sldMk cId="867215086" sldId="739"/>
            <ac:picMk id="5" creationId="{83C646F1-AC5F-D858-96AE-3BE1811C2FFD}"/>
          </ac:picMkLst>
        </pc:picChg>
        <pc:picChg chg="add mod">
          <ac:chgData name="Bertino Hernandez Cancino" userId="ce868ae7-7fce-4561-8884-386018fddd23" providerId="ADAL" clId="{802B565F-7E6D-4ACE-B784-C403D9698B16}" dt="2023-11-23T22:43:45.716" v="16714" actId="1076"/>
          <ac:picMkLst>
            <pc:docMk/>
            <pc:sldMk cId="867215086" sldId="739"/>
            <ac:picMk id="6" creationId="{BFDCCA49-27B2-69CE-1408-867F7CAF446A}"/>
          </ac:picMkLst>
        </pc:picChg>
        <pc:picChg chg="add mod">
          <ac:chgData name="Bertino Hernandez Cancino" userId="ce868ae7-7fce-4561-8884-386018fddd23" providerId="ADAL" clId="{802B565F-7E6D-4ACE-B784-C403D9698B16}" dt="2023-11-23T22:43:45.716" v="16714" actId="1076"/>
          <ac:picMkLst>
            <pc:docMk/>
            <pc:sldMk cId="867215086" sldId="739"/>
            <ac:picMk id="7" creationId="{FF882F0A-00C2-7610-638E-D6907FCEB48D}"/>
          </ac:picMkLst>
        </pc:picChg>
        <pc:picChg chg="add mod">
          <ac:chgData name="Bertino Hernandez Cancino" userId="ce868ae7-7fce-4561-8884-386018fddd23" providerId="ADAL" clId="{802B565F-7E6D-4ACE-B784-C403D9698B16}" dt="2023-11-23T22:43:29.840" v="16712" actId="1076"/>
          <ac:picMkLst>
            <pc:docMk/>
            <pc:sldMk cId="867215086" sldId="739"/>
            <ac:picMk id="8" creationId="{A8397F6D-F6A4-00F1-1FEF-644AEB9FDF04}"/>
          </ac:picMkLst>
        </pc:picChg>
        <pc:picChg chg="add mod">
          <ac:chgData name="Bertino Hernandez Cancino" userId="ce868ae7-7fce-4561-8884-386018fddd23" providerId="ADAL" clId="{802B565F-7E6D-4ACE-B784-C403D9698B16}" dt="2023-11-23T22:43:45.716" v="16714" actId="1076"/>
          <ac:picMkLst>
            <pc:docMk/>
            <pc:sldMk cId="867215086" sldId="739"/>
            <ac:picMk id="9" creationId="{CC6A86A0-AC63-0E1E-653F-E10D9525ABCA}"/>
          </ac:picMkLst>
        </pc:picChg>
        <pc:picChg chg="add mod">
          <ac:chgData name="Bertino Hernandez Cancino" userId="ce868ae7-7fce-4561-8884-386018fddd23" providerId="ADAL" clId="{802B565F-7E6D-4ACE-B784-C403D9698B16}" dt="2023-11-23T22:43:45.716" v="16714" actId="1076"/>
          <ac:picMkLst>
            <pc:docMk/>
            <pc:sldMk cId="867215086" sldId="739"/>
            <ac:picMk id="10" creationId="{C24627E4-F0F8-9141-FD1B-DFD47E5912BE}"/>
          </ac:picMkLst>
        </pc:picChg>
        <pc:picChg chg="add mod">
          <ac:chgData name="Bertino Hernandez Cancino" userId="ce868ae7-7fce-4561-8884-386018fddd23" providerId="ADAL" clId="{802B565F-7E6D-4ACE-B784-C403D9698B16}" dt="2023-11-23T22:43:45.716" v="16714" actId="1076"/>
          <ac:picMkLst>
            <pc:docMk/>
            <pc:sldMk cId="867215086" sldId="739"/>
            <ac:picMk id="11" creationId="{A3931A69-591B-A21C-FAFB-7F5602692C86}"/>
          </ac:picMkLst>
        </pc:picChg>
        <pc:picChg chg="del">
          <ac:chgData name="Bertino Hernandez Cancino" userId="ce868ae7-7fce-4561-8884-386018fddd23" providerId="ADAL" clId="{802B565F-7E6D-4ACE-B784-C403D9698B16}" dt="2023-11-23T22:39:24.161" v="16678" actId="478"/>
          <ac:picMkLst>
            <pc:docMk/>
            <pc:sldMk cId="867215086" sldId="739"/>
            <ac:picMk id="7168" creationId="{D075D983-4D87-C5E5-F19F-5012CBFA61C2}"/>
          </ac:picMkLst>
        </pc:picChg>
      </pc:sldChg>
      <pc:sldChg chg="add del">
        <pc:chgData name="Bertino Hernandez Cancino" userId="ce868ae7-7fce-4561-8884-386018fddd23" providerId="ADAL" clId="{802B565F-7E6D-4ACE-B784-C403D9698B16}" dt="2023-11-23T22:28:04.726" v="16468"/>
        <pc:sldMkLst>
          <pc:docMk/>
          <pc:sldMk cId="3312484012" sldId="739"/>
        </pc:sldMkLst>
      </pc:sldChg>
      <pc:sldChg chg="addSp delSp modSp add mod">
        <pc:chgData name="Bertino Hernandez Cancino" userId="ce868ae7-7fce-4561-8884-386018fddd23" providerId="ADAL" clId="{802B565F-7E6D-4ACE-B784-C403D9698B16}" dt="2023-11-24T01:47:53.175" v="17367" actId="27918"/>
        <pc:sldMkLst>
          <pc:docMk/>
          <pc:sldMk cId="893072110" sldId="740"/>
        </pc:sldMkLst>
        <pc:spChg chg="add del">
          <ac:chgData name="Bertino Hernandez Cancino" userId="ce868ae7-7fce-4561-8884-386018fddd23" providerId="ADAL" clId="{802B565F-7E6D-4ACE-B784-C403D9698B16}" dt="2023-11-23T23:07:48.953" v="16762" actId="478"/>
          <ac:spMkLst>
            <pc:docMk/>
            <pc:sldMk cId="893072110" sldId="740"/>
            <ac:spMk id="4" creationId="{82F34E20-2208-F49E-5A8F-95C2188B792A}"/>
          </ac:spMkLst>
        </pc:spChg>
        <pc:spChg chg="add del">
          <ac:chgData name="Bertino Hernandez Cancino" userId="ce868ae7-7fce-4561-8884-386018fddd23" providerId="ADAL" clId="{802B565F-7E6D-4ACE-B784-C403D9698B16}" dt="2023-11-23T23:07:56.169" v="16764" actId="478"/>
          <ac:spMkLst>
            <pc:docMk/>
            <pc:sldMk cId="893072110" sldId="740"/>
            <ac:spMk id="6" creationId="{A30A1680-68DA-23C0-76B2-3BEBB5CEE43E}"/>
          </ac:spMkLst>
        </pc:spChg>
        <pc:spChg chg="add del mod">
          <ac:chgData name="Bertino Hernandez Cancino" userId="ce868ae7-7fce-4561-8884-386018fddd23" providerId="ADAL" clId="{802B565F-7E6D-4ACE-B784-C403D9698B16}" dt="2023-11-23T23:09:24.712" v="16774" actId="478"/>
          <ac:spMkLst>
            <pc:docMk/>
            <pc:sldMk cId="893072110" sldId="740"/>
            <ac:spMk id="7" creationId="{E3E5AEB2-058B-6C78-16F2-9BB7E222942A}"/>
          </ac:spMkLst>
        </pc:spChg>
        <pc:spChg chg="add del mod">
          <ac:chgData name="Bertino Hernandez Cancino" userId="ce868ae7-7fce-4561-8884-386018fddd23" providerId="ADAL" clId="{802B565F-7E6D-4ACE-B784-C403D9698B16}" dt="2023-11-23T23:09:21.102" v="16773" actId="478"/>
          <ac:spMkLst>
            <pc:docMk/>
            <pc:sldMk cId="893072110" sldId="740"/>
            <ac:spMk id="8" creationId="{3F280127-F9EA-7C9F-081A-36A738D5CE83}"/>
          </ac:spMkLst>
        </pc:spChg>
        <pc:spChg chg="add mod">
          <ac:chgData name="Bertino Hernandez Cancino" userId="ce868ae7-7fce-4561-8884-386018fddd23" providerId="ADAL" clId="{802B565F-7E6D-4ACE-B784-C403D9698B16}" dt="2023-11-23T23:17:53.389" v="17063" actId="1035"/>
          <ac:spMkLst>
            <pc:docMk/>
            <pc:sldMk cId="893072110" sldId="740"/>
            <ac:spMk id="10" creationId="{24469079-C874-C3D4-FC70-16E9F3540ABE}"/>
          </ac:spMkLst>
        </pc:spChg>
        <pc:spChg chg="add mod">
          <ac:chgData name="Bertino Hernandez Cancino" userId="ce868ae7-7fce-4561-8884-386018fddd23" providerId="ADAL" clId="{802B565F-7E6D-4ACE-B784-C403D9698B16}" dt="2023-11-23T23:25:29.943" v="17172" actId="1038"/>
          <ac:spMkLst>
            <pc:docMk/>
            <pc:sldMk cId="893072110" sldId="740"/>
            <ac:spMk id="15" creationId="{E058BE13-4096-31CB-AE0C-29068A36B686}"/>
          </ac:spMkLst>
        </pc:spChg>
        <pc:spChg chg="add mod">
          <ac:chgData name="Bertino Hernandez Cancino" userId="ce868ae7-7fce-4561-8884-386018fddd23" providerId="ADAL" clId="{802B565F-7E6D-4ACE-B784-C403D9698B16}" dt="2023-11-23T23:25:40.809" v="17175" actId="1036"/>
          <ac:spMkLst>
            <pc:docMk/>
            <pc:sldMk cId="893072110" sldId="740"/>
            <ac:spMk id="22" creationId="{85C2DE17-005D-B1CA-35ED-8A15F32FC0AD}"/>
          </ac:spMkLst>
        </pc:spChg>
        <pc:spChg chg="add mod">
          <ac:chgData name="Bertino Hernandez Cancino" userId="ce868ae7-7fce-4561-8884-386018fddd23" providerId="ADAL" clId="{802B565F-7E6D-4ACE-B784-C403D9698B16}" dt="2023-11-23T23:25:35.809" v="17173" actId="1076"/>
          <ac:spMkLst>
            <pc:docMk/>
            <pc:sldMk cId="893072110" sldId="740"/>
            <ac:spMk id="23" creationId="{5609FAEE-EC85-04B7-AEC9-888433886216}"/>
          </ac:spMkLst>
        </pc:spChg>
        <pc:spChg chg="add mod">
          <ac:chgData name="Bertino Hernandez Cancino" userId="ce868ae7-7fce-4561-8884-386018fddd23" providerId="ADAL" clId="{802B565F-7E6D-4ACE-B784-C403D9698B16}" dt="2023-11-23T23:23:04.644" v="17139" actId="1037"/>
          <ac:spMkLst>
            <pc:docMk/>
            <pc:sldMk cId="893072110" sldId="740"/>
            <ac:spMk id="25" creationId="{340549BE-1BE7-BFDD-9965-31967DF54655}"/>
          </ac:spMkLst>
        </pc:spChg>
        <pc:spChg chg="add mod">
          <ac:chgData name="Bertino Hernandez Cancino" userId="ce868ae7-7fce-4561-8884-386018fddd23" providerId="ADAL" clId="{802B565F-7E6D-4ACE-B784-C403D9698B16}" dt="2023-11-23T23:22:50.041" v="17130" actId="13822"/>
          <ac:spMkLst>
            <pc:docMk/>
            <pc:sldMk cId="893072110" sldId="740"/>
            <ac:spMk id="26" creationId="{E1CB987D-1EDD-1317-31EC-54853E8A6149}"/>
          </ac:spMkLst>
        </pc:spChg>
        <pc:spChg chg="add del mod">
          <ac:chgData name="Bertino Hernandez Cancino" userId="ce868ae7-7fce-4561-8884-386018fddd23" providerId="ADAL" clId="{802B565F-7E6D-4ACE-B784-C403D9698B16}" dt="2023-11-23T23:30:04.780" v="17184" actId="478"/>
          <ac:spMkLst>
            <pc:docMk/>
            <pc:sldMk cId="893072110" sldId="740"/>
            <ac:spMk id="27" creationId="{FEE15B90-2F92-4F9A-73A9-60C6AE03F807}"/>
          </ac:spMkLst>
        </pc:spChg>
        <pc:spChg chg="add mod">
          <ac:chgData name="Bertino Hernandez Cancino" userId="ce868ae7-7fce-4561-8884-386018fddd23" providerId="ADAL" clId="{802B565F-7E6D-4ACE-B784-C403D9698B16}" dt="2023-11-23T23:31:40.011" v="17230" actId="1038"/>
          <ac:spMkLst>
            <pc:docMk/>
            <pc:sldMk cId="893072110" sldId="740"/>
            <ac:spMk id="29" creationId="{31C1CABE-574B-D365-C4F1-E97B54E1AB9E}"/>
          </ac:spMkLst>
        </pc:spChg>
        <pc:spChg chg="add mod">
          <ac:chgData name="Bertino Hernandez Cancino" userId="ce868ae7-7fce-4561-8884-386018fddd23" providerId="ADAL" clId="{802B565F-7E6D-4ACE-B784-C403D9698B16}" dt="2023-11-23T23:33:07.617" v="17283" actId="20577"/>
          <ac:spMkLst>
            <pc:docMk/>
            <pc:sldMk cId="893072110" sldId="740"/>
            <ac:spMk id="1184" creationId="{0AD3CB01-3EDA-9CEE-2F33-B1EBC873FE1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95" creationId="{BDD57FE2-98D8-C96F-2834-86259223AF4D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96" creationId="{9895401C-B732-2765-A879-580CF15D8E66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98" creationId="{43947C34-B5C9-56C4-01B0-2C2957BF060D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99" creationId="{0861B4C8-0F41-02B3-21C7-95D2BB10988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00" creationId="{92C58160-16C1-7CD2-5F63-C943FD4D1EAE}"/>
          </ac:spMkLst>
        </pc:spChg>
        <pc:spChg chg="mod">
          <ac:chgData name="Bertino Hernandez Cancino" userId="ce868ae7-7fce-4561-8884-386018fddd23" providerId="ADAL" clId="{802B565F-7E6D-4ACE-B784-C403D9698B16}" dt="2023-11-23T23:04:10.138" v="16727" actId="20577"/>
          <ac:spMkLst>
            <pc:docMk/>
            <pc:sldMk cId="893072110" sldId="740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15" creationId="{26E2C0DC-F00F-1C5B-2360-0464EBB6C43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16" creationId="{8D93F93A-A88B-3AF9-FC2E-BBA167C3B78D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18" creationId="{458360C8-C327-8257-7F6C-C9A4974156BB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19" creationId="{E9868FB2-A5B5-538E-0544-F77D8086E3FF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0" creationId="{E4633FC9-A5C6-EEBB-1E10-97402A8A7596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2" creationId="{61975E2D-1947-5A38-DB10-9CA01465BDF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3" creationId="{51098F56-6C5D-4562-3A8A-792B80427F4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5" creationId="{BC5D435E-8F23-6ECA-10E9-4F85BEDACEF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6" creationId="{8EB6C635-C3E1-669A-2FAE-0D86B8DC079F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7" creationId="{1A5195AE-370F-B035-8A51-F374E1385E5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29" creationId="{47F596E8-1CB5-079F-E5FE-B2190176B49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30" creationId="{60316C04-07EE-3213-EE88-5288DA2EB10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32" creationId="{B131E560-0B85-9D6D-0B0E-E741425F0DDD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33" creationId="{DCD09351-33D8-3D56-C2A5-BF3C6E4C814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34" creationId="{55BC5644-1D04-B0B9-C26E-8B4D02EC91F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39" creationId="{78FB7DFB-67FB-D158-7E4A-F8DC4B9EEF7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40" creationId="{0A169C8B-BBD7-3576-09B4-AAE49F4C685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42" creationId="{A5275257-DE96-4AD1-D21D-7192E140B8C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43" creationId="{55F5BA07-FE71-3926-E795-746F830DB5A8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244" creationId="{D7A125C6-1D0C-D558-1452-23AA5758E46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64" creationId="{F93345A3-A48C-E879-B310-6A4239F61A53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65" creationId="{6727183C-F291-9B94-3220-E1F3E6A2597F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69" creationId="{2C2AD26D-93DB-E9E8-5516-D62BEB7FC5E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71" creationId="{15D085B3-6C64-6426-42CC-E8D7913F410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73" creationId="{A2FE6D24-71C8-09C1-8E6E-341D6E8261B9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84" creationId="{E465BC8F-8B34-EFC1-C1F5-FAFAF81AFCD9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85" creationId="{740529A2-2B5B-FB0E-3C5C-E8D09AAB768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87" creationId="{E8C5BBAA-241B-F109-054E-A9308B47D5B1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88" creationId="{F8D6FAF7-65B7-9E4C-F263-21C80B3B08FB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89" creationId="{B50F204F-31D2-9FAD-7985-4B0C306F4669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93" creationId="{CB5C7F68-5D81-5201-F7C7-C0EF91292314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94" creationId="{742DB008-D7F6-8C37-222B-0A6FF2562A32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97" creationId="{04C196AA-0A67-6814-ED78-CC77ACA8C8EA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298" creationId="{B5B0111C-5880-8555-C774-83A055DE0A26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0" creationId="{5B7F2262-F401-53DA-CC21-831A04A957E3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1" creationId="{4C005E1A-3176-DADD-B3A0-FE03E1FDACEE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3" creationId="{E37C8CCD-EB0B-8900-6554-3B8F4BF4B8E5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4" creationId="{C2E03712-8A12-C82D-DFC4-B6805A60486C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5" creationId="{E69A745A-12C1-97A3-64BF-FAD4687296D4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7" creationId="{E6B2E0F3-242B-420C-1D49-48CB92CCDDA8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08" creationId="{26AC4CEF-0733-8D31-C13C-15213177FEC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0" creationId="{A1A7CAE5-1D8F-6A07-9006-4578F3C0B74C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1" creationId="{3301C8B8-4304-4FAF-B343-E098AEA5BCC3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2" creationId="{A9533F34-B472-6906-700E-FD1847711BD4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4" creationId="{164A864C-4957-0560-027E-D464D23B94DC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5" creationId="{6024C621-40E1-4613-AE03-ACC058E92606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7" creationId="{19177BBC-5265-2542-898C-9F476C59DFC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8" creationId="{A17DEF38-3C3E-28AD-CB12-2ABA2D767C2C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19" creationId="{649ACC3A-605B-6E26-93E9-BCD31AC8A468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1" creationId="{FE27D181-9965-9076-FD0A-B21E323387F2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2" creationId="{347BD598-86D2-92EA-21CB-1C5AFD5F0F57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4" creationId="{2A31D492-7876-181B-8699-0918A3CF7053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5" creationId="{FCE0EBEA-0E70-3085-2374-4A15C6CCCC2D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6" creationId="{C3D11ABA-5ADE-BBC9-3A68-7803EE980BFB}"/>
          </ac:spMkLst>
        </pc:spChg>
        <pc:spChg chg="del">
          <ac:chgData name="Bertino Hernandez Cancino" userId="ce868ae7-7fce-4561-8884-386018fddd23" providerId="ADAL" clId="{802B565F-7E6D-4ACE-B784-C403D9698B16}" dt="2023-11-23T23:04:05.945" v="16717" actId="478"/>
          <ac:spMkLst>
            <pc:docMk/>
            <pc:sldMk cId="893072110" sldId="740"/>
            <ac:spMk id="11327" creationId="{9D27E917-B9FE-9A07-4268-73154B55713F}"/>
          </ac:spMkLst>
        </pc:spChg>
        <pc:graphicFrameChg chg="add mod">
          <ac:chgData name="Bertino Hernandez Cancino" userId="ce868ae7-7fce-4561-8884-386018fddd23" providerId="ADAL" clId="{802B565F-7E6D-4ACE-B784-C403D9698B16}" dt="2023-11-24T00:54:55.090" v="17286" actId="207"/>
          <ac:graphicFrameMkLst>
            <pc:docMk/>
            <pc:sldMk cId="893072110" sldId="740"/>
            <ac:graphicFrameMk id="2" creationId="{1BC70D0C-C774-E55F-6636-056EF21045CA}"/>
          </ac:graphicFrameMkLst>
        </pc:graphicFrameChg>
        <pc:graphicFrameChg chg="add del mod">
          <ac:chgData name="Bertino Hernandez Cancino" userId="ce868ae7-7fce-4561-8884-386018fddd23" providerId="ADAL" clId="{802B565F-7E6D-4ACE-B784-C403D9698B16}" dt="2023-11-23T23:11:24.907" v="16784" actId="478"/>
          <ac:graphicFrameMkLst>
            <pc:docMk/>
            <pc:sldMk cId="893072110" sldId="740"/>
            <ac:graphicFrameMk id="3" creationId="{66C03162-799B-B79B-4C14-389813FA0E4D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3:25:16.052" v="17144"/>
          <ac:graphicFrameMkLst>
            <pc:docMk/>
            <pc:sldMk cId="893072110" sldId="740"/>
            <ac:graphicFrameMk id="21" creationId="{66C03162-799B-B79B-4C14-389813FA0E4D}"/>
          </ac:graphicFrameMkLst>
        </pc:graphicFrameChg>
        <pc:graphicFrameChg chg="add mod">
          <ac:chgData name="Bertino Hernandez Cancino" userId="ce868ae7-7fce-4561-8884-386018fddd23" providerId="ADAL" clId="{802B565F-7E6D-4ACE-B784-C403D9698B16}" dt="2023-11-23T23:22:01.772" v="17124" actId="20577"/>
          <ac:graphicFrameMkLst>
            <pc:docMk/>
            <pc:sldMk cId="893072110" sldId="740"/>
            <ac:graphicFrameMk id="24" creationId="{F27D8311-4145-F708-9A03-9666A55BF5DB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97" creationId="{D1F5FED4-63C0-4644-D279-007C8E93C644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217" creationId="{3A8DCD1D-7D4E-FB5C-7CDB-D5533E0C942B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224" creationId="{309594C0-BB28-03C1-AC76-8558ED5F5922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231" creationId="{E06E63EE-82F8-DC71-91BF-FE3F4E3777CB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241" creationId="{4C3F74A6-1695-DE62-D345-8C5AA0AFFD6A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267" creationId="{6302C5D7-E3A8-5342-44E5-2B9697E3CE6F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286" creationId="{ECE4F818-0175-55C9-125E-A55F222B6A59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295" creationId="{E6462D4D-BC66-52F6-1A75-4372A42CD4AD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302" creationId="{4A5E5929-98F1-38EE-D9FD-648AA9AAA73B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309" creationId="{E926FAE8-A3C7-E547-5CAE-BF05A9E9D97C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316" creationId="{E14C7ED2-86D5-45E4-975D-6CEDE8793C44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3T23:04:05.945" v="16717" actId="478"/>
          <ac:graphicFrameMkLst>
            <pc:docMk/>
            <pc:sldMk cId="893072110" sldId="740"/>
            <ac:graphicFrameMk id="11323" creationId="{A7614376-CD8D-5A79-A247-AE18B8CA4A88}"/>
          </ac:graphicFrameMkLst>
        </pc:graphicFrameChg>
        <pc:picChg chg="add mod">
          <ac:chgData name="Bertino Hernandez Cancino" userId="ce868ae7-7fce-4561-8884-386018fddd23" providerId="ADAL" clId="{802B565F-7E6D-4ACE-B784-C403D9698B16}" dt="2023-11-23T23:31:13.164" v="17186" actId="1076"/>
          <ac:picMkLst>
            <pc:docMk/>
            <pc:sldMk cId="893072110" sldId="740"/>
            <ac:picMk id="28" creationId="{7E9BF49E-0498-FD1E-755B-43A69EECAD7A}"/>
          </ac:picMkLst>
        </pc:picChg>
        <pc:picChg chg="add mod">
          <ac:chgData name="Bertino Hernandez Cancino" userId="ce868ae7-7fce-4561-8884-386018fddd23" providerId="ADAL" clId="{802B565F-7E6D-4ACE-B784-C403D9698B16}" dt="2023-11-23T23:31:57.010" v="17234" actId="1076"/>
          <ac:picMkLst>
            <pc:docMk/>
            <pc:sldMk cId="893072110" sldId="740"/>
            <ac:picMk id="30" creationId="{28526F2B-11ED-20D2-2612-78BA08E46C52}"/>
          </ac:picMkLst>
        </pc:picChg>
        <pc:picChg chg="add mod">
          <ac:chgData name="Bertino Hernandez Cancino" userId="ce868ae7-7fce-4561-8884-386018fddd23" providerId="ADAL" clId="{802B565F-7E6D-4ACE-B784-C403D9698B16}" dt="2023-11-23T23:32:20.513" v="17236" actId="1076"/>
          <ac:picMkLst>
            <pc:docMk/>
            <pc:sldMk cId="893072110" sldId="740"/>
            <ac:picMk id="31" creationId="{B883CA5E-4577-23AC-8E4B-EF7021389323}"/>
          </ac:picMkLst>
        </pc:picChg>
        <pc:picChg chg="add del mod">
          <ac:chgData name="Bertino Hernandez Cancino" userId="ce868ae7-7fce-4561-8884-386018fddd23" providerId="ADAL" clId="{802B565F-7E6D-4ACE-B784-C403D9698B16}" dt="2023-11-23T23:32:24.638" v="17237" actId="478"/>
          <ac:picMkLst>
            <pc:docMk/>
            <pc:sldMk cId="893072110" sldId="740"/>
            <ac:picMk id="1185" creationId="{47DDC466-167E-163A-E546-F3BC1A0D92FB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236" creationId="{A113E817-D923-6082-384D-6D492654AB36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237" creationId="{24B06E4C-94A2-D1CC-E9F3-3A953DB0B3BE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238" creationId="{4073995E-8463-FC52-737C-CD51B72F99F0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266" creationId="{59A2D8A0-FD21-AEDF-0D0C-24A5C2E1684F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272" creationId="{DD338772-478A-A8C4-EC38-E91A2F9BAB74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275" creationId="{0844CBF3-C76F-86FC-5912-01C0D24340AB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291" creationId="{9653A8B3-EE69-385D-DC0E-1FC7156AF408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299" creationId="{A092E7D8-5AB2-70C4-C99C-42678E73AEE4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306" creationId="{3BD2F9AF-70F7-D314-DF2E-68F5946E3E78}"/>
          </ac:picMkLst>
        </pc:picChg>
        <pc:picChg chg="del">
          <ac:chgData name="Bertino Hernandez Cancino" userId="ce868ae7-7fce-4561-8884-386018fddd23" providerId="ADAL" clId="{802B565F-7E6D-4ACE-B784-C403D9698B16}" dt="2023-11-23T23:04:05.945" v="16717" actId="478"/>
          <ac:picMkLst>
            <pc:docMk/>
            <pc:sldMk cId="893072110" sldId="740"/>
            <ac:picMk id="11313" creationId="{51BF7E1D-0A23-E418-C281-4E99B91DD560}"/>
          </ac:picMkLst>
        </pc:picChg>
      </pc:sldChg>
      <pc:sldChg chg="addSp delSp modSp add del mod">
        <pc:chgData name="Bertino Hernandez Cancino" userId="ce868ae7-7fce-4561-8884-386018fddd23" providerId="ADAL" clId="{802B565F-7E6D-4ACE-B784-C403D9698B16}" dt="2023-11-24T01:18:51.821" v="17355" actId="47"/>
        <pc:sldMkLst>
          <pc:docMk/>
          <pc:sldMk cId="3025174618" sldId="741"/>
        </pc:sldMkLst>
        <pc:spChg chg="add mod">
          <ac:chgData name="Bertino Hernandez Cancino" userId="ce868ae7-7fce-4561-8884-386018fddd23" providerId="ADAL" clId="{802B565F-7E6D-4ACE-B784-C403D9698B16}" dt="2023-11-24T01:02:58.578" v="17311"/>
          <ac:spMkLst>
            <pc:docMk/>
            <pc:sldMk cId="3025174618" sldId="741"/>
            <ac:spMk id="5" creationId="{4A12A997-151E-DF15-6C51-A5745A585F4D}"/>
          </ac:spMkLst>
        </pc:spChg>
        <pc:spChg chg="add mod">
          <ac:chgData name="Bertino Hernandez Cancino" userId="ce868ae7-7fce-4561-8884-386018fddd23" providerId="ADAL" clId="{802B565F-7E6D-4ACE-B784-C403D9698B16}" dt="2023-11-24T01:02:58.578" v="17311"/>
          <ac:spMkLst>
            <pc:docMk/>
            <pc:sldMk cId="3025174618" sldId="741"/>
            <ac:spMk id="7" creationId="{D2A92FC5-68F5-322B-6AA6-B3C63C80694A}"/>
          </ac:spMkLst>
        </pc:spChg>
        <pc:spChg chg="add mod">
          <ac:chgData name="Bertino Hernandez Cancino" userId="ce868ae7-7fce-4561-8884-386018fddd23" providerId="ADAL" clId="{802B565F-7E6D-4ACE-B784-C403D9698B16}" dt="2023-11-24T01:02:58.578" v="17311"/>
          <ac:spMkLst>
            <pc:docMk/>
            <pc:sldMk cId="3025174618" sldId="741"/>
            <ac:spMk id="8" creationId="{86AB9E5B-033B-FA92-1315-7B102C869E0A}"/>
          </ac:spMkLst>
        </pc:spChg>
        <pc:spChg chg="add mod">
          <ac:chgData name="Bertino Hernandez Cancino" userId="ce868ae7-7fce-4561-8884-386018fddd23" providerId="ADAL" clId="{802B565F-7E6D-4ACE-B784-C403D9698B16}" dt="2023-11-24T01:02:58.578" v="17311"/>
          <ac:spMkLst>
            <pc:docMk/>
            <pc:sldMk cId="3025174618" sldId="741"/>
            <ac:spMk id="9" creationId="{31ABAAA8-E295-FED9-F95F-EF4D01BBFDBC}"/>
          </ac:spMkLst>
        </pc:spChg>
        <pc:spChg chg="mod">
          <ac:chgData name="Bertino Hernandez Cancino" userId="ce868ae7-7fce-4561-8884-386018fddd23" providerId="ADAL" clId="{802B565F-7E6D-4ACE-B784-C403D9698B16}" dt="2023-11-24T00:59:09.542" v="17290" actId="1076"/>
          <ac:spMkLst>
            <pc:docMk/>
            <pc:sldMk cId="3025174618" sldId="741"/>
            <ac:spMk id="114" creationId="{F4B7E5FD-DA3E-4503-A1EE-1B23DADE86B8}"/>
          </ac:spMkLst>
        </pc:spChg>
        <pc:spChg chg="mod">
          <ac:chgData name="Bertino Hernandez Cancino" userId="ce868ae7-7fce-4561-8884-386018fddd23" providerId="ADAL" clId="{802B565F-7E6D-4ACE-B784-C403D9698B16}" dt="2023-11-24T00:59:09.542" v="17290" actId="1076"/>
          <ac:spMkLst>
            <pc:docMk/>
            <pc:sldMk cId="3025174618" sldId="741"/>
            <ac:spMk id="116" creationId="{0A862732-7935-4F5F-AAE7-6D5E3541B47C}"/>
          </ac:spMkLst>
        </pc:spChg>
        <pc:spChg chg="mod">
          <ac:chgData name="Bertino Hernandez Cancino" userId="ce868ae7-7fce-4561-8884-386018fddd23" providerId="ADAL" clId="{802B565F-7E6D-4ACE-B784-C403D9698B16}" dt="2023-11-24T00:59:09.542" v="17290" actId="1076"/>
          <ac:spMkLst>
            <pc:docMk/>
            <pc:sldMk cId="3025174618" sldId="741"/>
            <ac:spMk id="118" creationId="{7B01CAE7-911E-4F4D-9AB3-9894422F4B4A}"/>
          </ac:spMkLst>
        </pc:spChg>
        <pc:spChg chg="mod">
          <ac:chgData name="Bertino Hernandez Cancino" userId="ce868ae7-7fce-4561-8884-386018fddd23" providerId="ADAL" clId="{802B565F-7E6D-4ACE-B784-C403D9698B16}" dt="2023-11-24T00:59:09.542" v="17290" actId="1076"/>
          <ac:spMkLst>
            <pc:docMk/>
            <pc:sldMk cId="3025174618" sldId="741"/>
            <ac:spMk id="120" creationId="{DF084834-D64B-45F9-8391-81AB4EF2C133}"/>
          </ac:spMkLst>
        </pc:spChg>
        <pc:spChg chg="mod">
          <ac:chgData name="Bertino Hernandez Cancino" userId="ce868ae7-7fce-4561-8884-386018fddd23" providerId="ADAL" clId="{802B565F-7E6D-4ACE-B784-C403D9698B16}" dt="2023-11-24T00:59:09.542" v="17290" actId="1076"/>
          <ac:spMkLst>
            <pc:docMk/>
            <pc:sldMk cId="3025174618" sldId="741"/>
            <ac:spMk id="122" creationId="{2BA1BB44-ECCE-4D57-A42E-526BA373DEF3}"/>
          </ac:spMkLst>
        </pc:spChg>
        <pc:spChg chg="mod">
          <ac:chgData name="Bertino Hernandez Cancino" userId="ce868ae7-7fce-4561-8884-386018fddd23" providerId="ADAL" clId="{802B565F-7E6D-4ACE-B784-C403D9698B16}" dt="2023-11-24T00:59:12.860" v="17298" actId="20577"/>
          <ac:spMkLst>
            <pc:docMk/>
            <pc:sldMk cId="3025174618" sldId="741"/>
            <ac:spMk id="124" creationId="{2252B61E-800E-422E-AEA3-317ED618C4C6}"/>
          </ac:spMkLst>
        </pc:spChg>
        <pc:picChg chg="add mod">
          <ac:chgData name="Bertino Hernandez Cancino" userId="ce868ae7-7fce-4561-8884-386018fddd23" providerId="ADAL" clId="{802B565F-7E6D-4ACE-B784-C403D9698B16}" dt="2023-11-24T01:02:34.408" v="17308" actId="14100"/>
          <ac:picMkLst>
            <pc:docMk/>
            <pc:sldMk cId="3025174618" sldId="741"/>
            <ac:picMk id="3" creationId="{3CBBAF32-4E1D-13C3-3A58-9DF4C8AD39C1}"/>
          </ac:picMkLst>
        </pc:picChg>
        <pc:picChg chg="del">
          <ac:chgData name="Bertino Hernandez Cancino" userId="ce868ae7-7fce-4561-8884-386018fddd23" providerId="ADAL" clId="{802B565F-7E6D-4ACE-B784-C403D9698B16}" dt="2023-11-24T00:59:00.694" v="17288" actId="478"/>
          <ac:picMkLst>
            <pc:docMk/>
            <pc:sldMk cId="3025174618" sldId="741"/>
            <ac:picMk id="4" creationId="{117ABE8A-7AB6-7F3B-5798-E7D59727347E}"/>
          </ac:picMkLst>
        </pc:picChg>
        <pc:picChg chg="add mod">
          <ac:chgData name="Bertino Hernandez Cancino" userId="ce868ae7-7fce-4561-8884-386018fddd23" providerId="ADAL" clId="{802B565F-7E6D-4ACE-B784-C403D9698B16}" dt="2023-11-24T01:02:58.578" v="17311"/>
          <ac:picMkLst>
            <pc:docMk/>
            <pc:sldMk cId="3025174618" sldId="741"/>
            <ac:picMk id="6" creationId="{335C63E5-B3AB-BEAD-509D-7D54515A4C5C}"/>
          </ac:picMkLst>
        </pc:picChg>
        <pc:picChg chg="add mod">
          <ac:chgData name="Bertino Hernandez Cancino" userId="ce868ae7-7fce-4561-8884-386018fddd23" providerId="ADAL" clId="{802B565F-7E6D-4ACE-B784-C403D9698B16}" dt="2023-11-24T01:02:58.578" v="17311"/>
          <ac:picMkLst>
            <pc:docMk/>
            <pc:sldMk cId="3025174618" sldId="741"/>
            <ac:picMk id="10" creationId="{059B8DE4-94A3-9903-864C-918F197C9C15}"/>
          </ac:picMkLst>
        </pc:picChg>
        <pc:picChg chg="add mod">
          <ac:chgData name="Bertino Hernandez Cancino" userId="ce868ae7-7fce-4561-8884-386018fddd23" providerId="ADAL" clId="{802B565F-7E6D-4ACE-B784-C403D9698B16}" dt="2023-11-24T01:01:26.257" v="17301" actId="1076"/>
          <ac:picMkLst>
            <pc:docMk/>
            <pc:sldMk cId="3025174618" sldId="741"/>
            <ac:picMk id="15362" creationId="{3C88FFF1-98FF-5EBC-AEE1-DE384A4B4358}"/>
          </ac:picMkLst>
        </pc:picChg>
        <pc:picChg chg="add del mod">
          <ac:chgData name="Bertino Hernandez Cancino" userId="ce868ae7-7fce-4561-8884-386018fddd23" providerId="ADAL" clId="{802B565F-7E6D-4ACE-B784-C403D9698B16}" dt="2023-11-24T01:08:16.556" v="17312" actId="478"/>
          <ac:picMkLst>
            <pc:docMk/>
            <pc:sldMk cId="3025174618" sldId="741"/>
            <ac:picMk id="15364" creationId="{BA6A2F50-851C-0337-A124-4A178FB5F5D5}"/>
          </ac:picMkLst>
        </pc:picChg>
        <pc:picChg chg="add mod">
          <ac:chgData name="Bertino Hernandez Cancino" userId="ce868ae7-7fce-4561-8884-386018fddd23" providerId="ADAL" clId="{802B565F-7E6D-4ACE-B784-C403D9698B16}" dt="2023-11-24T01:08:36.294" v="17317" actId="14100"/>
          <ac:picMkLst>
            <pc:docMk/>
            <pc:sldMk cId="3025174618" sldId="741"/>
            <ac:picMk id="15366" creationId="{1405F614-187D-3203-33FD-F88170D37BC2}"/>
          </ac:picMkLst>
        </pc:picChg>
        <pc:picChg chg="add mod">
          <ac:chgData name="Bertino Hernandez Cancino" userId="ce868ae7-7fce-4561-8884-386018fddd23" providerId="ADAL" clId="{802B565F-7E6D-4ACE-B784-C403D9698B16}" dt="2023-11-24T01:11:02.364" v="17327" actId="1076"/>
          <ac:picMkLst>
            <pc:docMk/>
            <pc:sldMk cId="3025174618" sldId="741"/>
            <ac:picMk id="15368" creationId="{E1FB5B43-8499-3B4C-340E-D87B37304B16}"/>
          </ac:picMkLst>
        </pc:picChg>
      </pc:sldChg>
      <pc:sldChg chg="addSp delSp modSp new mod ord setBg">
        <pc:chgData name="Bertino Hernandez Cancino" userId="ce868ae7-7fce-4561-8884-386018fddd23" providerId="ADAL" clId="{802B565F-7E6D-4ACE-B784-C403D9698B16}" dt="2023-11-24T15:35:13.083" v="17931" actId="14100"/>
        <pc:sldMkLst>
          <pc:docMk/>
          <pc:sldMk cId="2839093028" sldId="742"/>
        </pc:sldMkLst>
        <pc:spChg chg="del mod">
          <ac:chgData name="Bertino Hernandez Cancino" userId="ce868ae7-7fce-4561-8884-386018fddd23" providerId="ADAL" clId="{802B565F-7E6D-4ACE-B784-C403D9698B16}" dt="2023-11-24T01:14:25.208" v="17343" actId="478"/>
          <ac:spMkLst>
            <pc:docMk/>
            <pc:sldMk cId="2839093028" sldId="742"/>
            <ac:spMk id="2" creationId="{3643193E-CCAC-C0FE-54CD-04257373ED11}"/>
          </ac:spMkLst>
        </pc:spChg>
        <pc:spChg chg="del mod ord">
          <ac:chgData name="Bertino Hernandez Cancino" userId="ce868ae7-7fce-4561-8884-386018fddd23" providerId="ADAL" clId="{802B565F-7E6D-4ACE-B784-C403D9698B16}" dt="2023-11-24T01:14:25.208" v="17343" actId="478"/>
          <ac:spMkLst>
            <pc:docMk/>
            <pc:sldMk cId="2839093028" sldId="742"/>
            <ac:spMk id="3" creationId="{3CF6176A-FFF5-94E4-0C3D-F0ADC2671869}"/>
          </ac:spMkLst>
        </pc:spChg>
        <pc:spChg chg="add mod">
          <ac:chgData name="Bertino Hernandez Cancino" userId="ce868ae7-7fce-4561-8884-386018fddd23" providerId="ADAL" clId="{802B565F-7E6D-4ACE-B784-C403D9698B16}" dt="2023-11-24T01:15:11.693" v="17347" actId="1076"/>
          <ac:spMkLst>
            <pc:docMk/>
            <pc:sldMk cId="2839093028" sldId="742"/>
            <ac:spMk id="9" creationId="{DFE7402D-E59D-3CFF-F1E1-CDBCF4290E71}"/>
          </ac:spMkLst>
        </pc:spChg>
        <pc:spChg chg="add del">
          <ac:chgData name="Bertino Hernandez Cancino" userId="ce868ae7-7fce-4561-8884-386018fddd23" providerId="ADAL" clId="{802B565F-7E6D-4ACE-B784-C403D9698B16}" dt="2023-11-24T01:12:30.617" v="17331" actId="26606"/>
          <ac:spMkLst>
            <pc:docMk/>
            <pc:sldMk cId="2839093028" sldId="742"/>
            <ac:spMk id="12" creationId="{6E04F7DF-2535-4AB8-A03F-F91F0F381E26}"/>
          </ac:spMkLst>
        </pc:spChg>
        <pc:spChg chg="add del">
          <ac:chgData name="Bertino Hernandez Cancino" userId="ce868ae7-7fce-4561-8884-386018fddd23" providerId="ADAL" clId="{802B565F-7E6D-4ACE-B784-C403D9698B16}" dt="2023-11-24T01:12:30.617" v="17331" actId="26606"/>
          <ac:spMkLst>
            <pc:docMk/>
            <pc:sldMk cId="2839093028" sldId="742"/>
            <ac:spMk id="14" creationId="{C062E60F-5CD4-4268-8359-8076634680E5}"/>
          </ac:spMkLst>
        </pc:spChg>
        <pc:spChg chg="add del">
          <ac:chgData name="Bertino Hernandez Cancino" userId="ce868ae7-7fce-4561-8884-386018fddd23" providerId="ADAL" clId="{802B565F-7E6D-4ACE-B784-C403D9698B16}" dt="2023-11-24T01:12:30.617" v="17331" actId="26606"/>
          <ac:spMkLst>
            <pc:docMk/>
            <pc:sldMk cId="2839093028" sldId="742"/>
            <ac:spMk id="16" creationId="{BB341EC3-1810-4D33-BA3F-E2D0AA0ECFB6}"/>
          </ac:spMkLst>
        </pc:spChg>
        <pc:spChg chg="add del">
          <ac:chgData name="Bertino Hernandez Cancino" userId="ce868ae7-7fce-4561-8884-386018fddd23" providerId="ADAL" clId="{802B565F-7E6D-4ACE-B784-C403D9698B16}" dt="2023-11-24T01:12:30.617" v="17331" actId="26606"/>
          <ac:spMkLst>
            <pc:docMk/>
            <pc:sldMk cId="2839093028" sldId="742"/>
            <ac:spMk id="18" creationId="{10127CDE-2B99-47A8-BB3C-7D17519105E0}"/>
          </ac:spMkLst>
        </pc:spChg>
        <pc:spChg chg="add del">
          <ac:chgData name="Bertino Hernandez Cancino" userId="ce868ae7-7fce-4561-8884-386018fddd23" providerId="ADAL" clId="{802B565F-7E6D-4ACE-B784-C403D9698B16}" dt="2023-11-24T01:13:39.546" v="17333" actId="26606"/>
          <ac:spMkLst>
            <pc:docMk/>
            <pc:sldMk cId="2839093028" sldId="742"/>
            <ac:spMk id="20" creationId="{8B4CCFEE-78C3-492E-93EB-649F7548F38A}"/>
          </ac:spMkLst>
        </pc:spChg>
        <pc:spChg chg="add del">
          <ac:chgData name="Bertino Hernandez Cancino" userId="ce868ae7-7fce-4561-8884-386018fddd23" providerId="ADAL" clId="{802B565F-7E6D-4ACE-B784-C403D9698B16}" dt="2023-11-24T01:13:57.225" v="17335" actId="26606"/>
          <ac:spMkLst>
            <pc:docMk/>
            <pc:sldMk cId="2839093028" sldId="742"/>
            <ac:spMk id="22" creationId="{4DD35268-6FBE-0BCD-C050-3F804C7C54A2}"/>
          </ac:spMkLst>
        </pc:spChg>
        <pc:spChg chg="add del">
          <ac:chgData name="Bertino Hernandez Cancino" userId="ce868ae7-7fce-4561-8884-386018fddd23" providerId="ADAL" clId="{802B565F-7E6D-4ACE-B784-C403D9698B16}" dt="2023-11-24T01:14:06.822" v="17337" actId="26606"/>
          <ac:spMkLst>
            <pc:docMk/>
            <pc:sldMk cId="2839093028" sldId="742"/>
            <ac:spMk id="26" creationId="{C7EFEC15-5873-4245-BEBE-F611545814E0}"/>
          </ac:spMkLst>
        </pc:spChg>
        <pc:spChg chg="add">
          <ac:chgData name="Bertino Hernandez Cancino" userId="ce868ae7-7fce-4561-8884-386018fddd23" providerId="ADAL" clId="{802B565F-7E6D-4ACE-B784-C403D9698B16}" dt="2023-11-24T01:14:06.842" v="17338" actId="26606"/>
          <ac:spMkLst>
            <pc:docMk/>
            <pc:sldMk cId="2839093028" sldId="742"/>
            <ac:spMk id="45" creationId="{E6BFD8E9-9A76-4603-9D84-3A5AA9B88757}"/>
          </ac:spMkLst>
        </pc:spChg>
        <pc:grpChg chg="add del">
          <ac:chgData name="Bertino Hernandez Cancino" userId="ce868ae7-7fce-4561-8884-386018fddd23" providerId="ADAL" clId="{802B565F-7E6D-4ACE-B784-C403D9698B16}" dt="2023-11-24T01:14:06.822" v="17337" actId="26606"/>
          <ac:grpSpMkLst>
            <pc:docMk/>
            <pc:sldMk cId="2839093028" sldId="742"/>
            <ac:grpSpMk id="21" creationId="{EFC6FFFA-AB2A-4812-A998-4A53F250651D}"/>
          </ac:grpSpMkLst>
        </pc:grpChg>
        <pc:grpChg chg="add del">
          <ac:chgData name="Bertino Hernandez Cancino" userId="ce868ae7-7fce-4561-8884-386018fddd23" providerId="ADAL" clId="{802B565F-7E6D-4ACE-B784-C403D9698B16}" dt="2023-11-24T01:13:57.225" v="17335" actId="26606"/>
          <ac:grpSpMkLst>
            <pc:docMk/>
            <pc:sldMk cId="2839093028" sldId="742"/>
            <ac:grpSpMk id="23" creationId="{03E85085-5390-83A9-2396-021E06F7C018}"/>
          </ac:grpSpMkLst>
        </pc:grpChg>
        <pc:grpChg chg="add del">
          <ac:chgData name="Bertino Hernandez Cancino" userId="ce868ae7-7fce-4561-8884-386018fddd23" providerId="ADAL" clId="{802B565F-7E6D-4ACE-B784-C403D9698B16}" dt="2023-11-24T01:14:06.822" v="17337" actId="26606"/>
          <ac:grpSpMkLst>
            <pc:docMk/>
            <pc:sldMk cId="2839093028" sldId="742"/>
            <ac:grpSpMk id="27" creationId="{17257C98-0E33-485C-9C22-40866738EE67}"/>
          </ac:grpSpMkLst>
        </pc:grpChg>
        <pc:grpChg chg="add del">
          <ac:chgData name="Bertino Hernandez Cancino" userId="ce868ae7-7fce-4561-8884-386018fddd23" providerId="ADAL" clId="{802B565F-7E6D-4ACE-B784-C403D9698B16}" dt="2023-11-24T01:14:06.822" v="17337" actId="26606"/>
          <ac:grpSpMkLst>
            <pc:docMk/>
            <pc:sldMk cId="2839093028" sldId="742"/>
            <ac:grpSpMk id="32" creationId="{881199B3-92F7-4182-B809-801DD4E36371}"/>
          </ac:grpSpMkLst>
        </pc:grpChg>
        <pc:grpChg chg="add del">
          <ac:chgData name="Bertino Hernandez Cancino" userId="ce868ae7-7fce-4561-8884-386018fddd23" providerId="ADAL" clId="{802B565F-7E6D-4ACE-B784-C403D9698B16}" dt="2023-11-24T01:14:06.822" v="17337" actId="26606"/>
          <ac:grpSpMkLst>
            <pc:docMk/>
            <pc:sldMk cId="2839093028" sldId="742"/>
            <ac:grpSpMk id="33" creationId="{05F16C50-F398-4082-942C-098B046B43FB}"/>
          </ac:grpSpMkLst>
        </pc:grpChg>
        <pc:grpChg chg="add">
          <ac:chgData name="Bertino Hernandez Cancino" userId="ce868ae7-7fce-4561-8884-386018fddd23" providerId="ADAL" clId="{802B565F-7E6D-4ACE-B784-C403D9698B16}" dt="2023-11-24T01:14:06.842" v="17338" actId="26606"/>
          <ac:grpSpMkLst>
            <pc:docMk/>
            <pc:sldMk cId="2839093028" sldId="742"/>
            <ac:grpSpMk id="46" creationId="{7F6F6FC6-9A5F-4E14-8105-15D94914A798}"/>
          </ac:grpSpMkLst>
        </pc:grpChg>
        <pc:picChg chg="add mod ord">
          <ac:chgData name="Bertino Hernandez Cancino" userId="ce868ae7-7fce-4561-8884-386018fddd23" providerId="ADAL" clId="{802B565F-7E6D-4ACE-B784-C403D9698B16}" dt="2023-11-24T01:15:45.124" v="17350"/>
          <ac:picMkLst>
            <pc:docMk/>
            <pc:sldMk cId="2839093028" sldId="742"/>
            <ac:picMk id="4" creationId="{6E50C917-EA61-CDFF-5EC7-0808CC208A79}"/>
          </ac:picMkLst>
        </pc:picChg>
        <pc:picChg chg="add mod ord">
          <ac:chgData name="Bertino Hernandez Cancino" userId="ce868ae7-7fce-4561-8884-386018fddd23" providerId="ADAL" clId="{802B565F-7E6D-4ACE-B784-C403D9698B16}" dt="2023-11-24T01:15:51.827" v="17351"/>
          <ac:picMkLst>
            <pc:docMk/>
            <pc:sldMk cId="2839093028" sldId="742"/>
            <ac:picMk id="5" creationId="{95AE1177-E3EC-44FF-D240-B6A9E97F920A}"/>
          </ac:picMkLst>
        </pc:picChg>
        <pc:picChg chg="add mod ord">
          <ac:chgData name="Bertino Hernandez Cancino" userId="ce868ae7-7fce-4561-8884-386018fddd23" providerId="ADAL" clId="{802B565F-7E6D-4ACE-B784-C403D9698B16}" dt="2023-11-24T15:35:13.083" v="17931" actId="14100"/>
          <ac:picMkLst>
            <pc:docMk/>
            <pc:sldMk cId="2839093028" sldId="742"/>
            <ac:picMk id="6" creationId="{24B171A2-31E4-C40C-75AC-086E0D9D4D3A}"/>
          </ac:picMkLst>
        </pc:picChg>
        <pc:picChg chg="add mod ord">
          <ac:chgData name="Bertino Hernandez Cancino" userId="ce868ae7-7fce-4561-8884-386018fddd23" providerId="ADAL" clId="{802B565F-7E6D-4ACE-B784-C403D9698B16}" dt="2023-11-24T01:16:00.563" v="17352"/>
          <ac:picMkLst>
            <pc:docMk/>
            <pc:sldMk cId="2839093028" sldId="742"/>
            <ac:picMk id="7" creationId="{80D26C88-E32B-3A26-8220-E69372A43EDA}"/>
          </ac:picMkLst>
        </pc:picChg>
        <pc:picChg chg="add mod">
          <ac:chgData name="Bertino Hernandez Cancino" userId="ce868ae7-7fce-4561-8884-386018fddd23" providerId="ADAL" clId="{802B565F-7E6D-4ACE-B784-C403D9698B16}" dt="2023-11-24T01:15:11.693" v="17347" actId="1076"/>
          <ac:picMkLst>
            <pc:docMk/>
            <pc:sldMk cId="2839093028" sldId="742"/>
            <ac:picMk id="8" creationId="{9EABD187-02D6-9A4B-C38D-D8CD7FC4D393}"/>
          </ac:picMkLst>
        </pc:picChg>
      </pc:sldChg>
      <pc:sldChg chg="addSp delSp modSp add mod">
        <pc:chgData name="Bertino Hernandez Cancino" userId="ce868ae7-7fce-4561-8884-386018fddd23" providerId="ADAL" clId="{802B565F-7E6D-4ACE-B784-C403D9698B16}" dt="2023-11-24T03:46:09.302" v="17929" actId="20577"/>
        <pc:sldMkLst>
          <pc:docMk/>
          <pc:sldMk cId="2904668396" sldId="743"/>
        </pc:sldMkLst>
        <pc:spChg chg="mod">
          <ac:chgData name="Bertino Hernandez Cancino" userId="ce868ae7-7fce-4561-8884-386018fddd23" providerId="ADAL" clId="{802B565F-7E6D-4ACE-B784-C403D9698B16}" dt="2023-11-24T03:46:09.302" v="17929" actId="20577"/>
          <ac:spMkLst>
            <pc:docMk/>
            <pc:sldMk cId="2904668396" sldId="743"/>
            <ac:spMk id="3" creationId="{F2DDFB61-F8E5-A9C7-58E1-30BC78B0F24A}"/>
          </ac:spMkLst>
        </pc:spChg>
        <pc:spChg chg="del">
          <ac:chgData name="Bertino Hernandez Cancino" userId="ce868ae7-7fce-4561-8884-386018fddd23" providerId="ADAL" clId="{802B565F-7E6D-4ACE-B784-C403D9698B16}" dt="2023-11-24T03:25:05.254" v="17547" actId="478"/>
          <ac:spMkLst>
            <pc:docMk/>
            <pc:sldMk cId="2904668396" sldId="743"/>
            <ac:spMk id="4" creationId="{2D288E93-21C4-8A0D-3862-9BAFBAD273E3}"/>
          </ac:spMkLst>
        </pc:spChg>
        <pc:spChg chg="del">
          <ac:chgData name="Bertino Hernandez Cancino" userId="ce868ae7-7fce-4561-8884-386018fddd23" providerId="ADAL" clId="{802B565F-7E6D-4ACE-B784-C403D9698B16}" dt="2023-11-24T03:25:09.091" v="17548" actId="478"/>
          <ac:spMkLst>
            <pc:docMk/>
            <pc:sldMk cId="2904668396" sldId="743"/>
            <ac:spMk id="6" creationId="{F9A1D68C-4701-EDEE-8F2B-BB04BA6FDB8D}"/>
          </ac:spMkLst>
        </pc:spChg>
        <pc:spChg chg="add mod">
          <ac:chgData name="Bertino Hernandez Cancino" userId="ce868ae7-7fce-4561-8884-386018fddd23" providerId="ADAL" clId="{802B565F-7E6D-4ACE-B784-C403D9698B16}" dt="2023-11-24T03:45:14.168" v="17849" actId="1036"/>
          <ac:spMkLst>
            <pc:docMk/>
            <pc:sldMk cId="2904668396" sldId="743"/>
            <ac:spMk id="7" creationId="{78A85E0D-ADF3-3DAC-C89B-0F2C21EEEFE2}"/>
          </ac:spMkLst>
        </pc:spChg>
        <pc:spChg chg="add del mod">
          <ac:chgData name="Bertino Hernandez Cancino" userId="ce868ae7-7fce-4561-8884-386018fddd23" providerId="ADAL" clId="{802B565F-7E6D-4ACE-B784-C403D9698B16}" dt="2023-11-24T03:41:18.766" v="17814" actId="478"/>
          <ac:spMkLst>
            <pc:docMk/>
            <pc:sldMk cId="2904668396" sldId="743"/>
            <ac:spMk id="15" creationId="{9DAEC68A-BDF4-4B2A-EAE3-D99C1E4DE52A}"/>
          </ac:spMkLst>
        </pc:spChg>
        <pc:spChg chg="del">
          <ac:chgData name="Bertino Hernandez Cancino" userId="ce868ae7-7fce-4561-8884-386018fddd23" providerId="ADAL" clId="{802B565F-7E6D-4ACE-B784-C403D9698B16}" dt="2023-11-24T03:25:05.254" v="17547" actId="478"/>
          <ac:spMkLst>
            <pc:docMk/>
            <pc:sldMk cId="2904668396" sldId="743"/>
            <ac:spMk id="23" creationId="{FD73AFD6-56D6-CC0F-E438-9B530E4DCA82}"/>
          </ac:spMkLst>
        </pc:spChg>
        <pc:spChg chg="del">
          <ac:chgData name="Bertino Hernandez Cancino" userId="ce868ae7-7fce-4561-8884-386018fddd23" providerId="ADAL" clId="{802B565F-7E6D-4ACE-B784-C403D9698B16}" dt="2023-11-24T03:25:05.254" v="17547" actId="478"/>
          <ac:spMkLst>
            <pc:docMk/>
            <pc:sldMk cId="2904668396" sldId="743"/>
            <ac:spMk id="25" creationId="{A8434D4E-7A30-5867-E16C-EE75174B0DCE}"/>
          </ac:spMkLst>
        </pc:spChg>
        <pc:picChg chg="mod">
          <ac:chgData name="Bertino Hernandez Cancino" userId="ce868ae7-7fce-4561-8884-386018fddd23" providerId="ADAL" clId="{802B565F-7E6D-4ACE-B784-C403D9698B16}" dt="2023-11-24T03:28:30.537" v="17727" actId="14100"/>
          <ac:picMkLst>
            <pc:docMk/>
            <pc:sldMk cId="2904668396" sldId="743"/>
            <ac:picMk id="2" creationId="{573C9A76-DCD1-200B-9B57-1E2C4012E0C9}"/>
          </ac:picMkLst>
        </pc:picChg>
      </pc:sldChg>
      <pc:sldChg chg="addSp delSp modSp add del mod">
        <pc:chgData name="Bertino Hernandez Cancino" userId="ce868ae7-7fce-4561-8884-386018fddd23" providerId="ADAL" clId="{802B565F-7E6D-4ACE-B784-C403D9698B16}" dt="2023-11-24T17:00:04.477" v="18013" actId="47"/>
        <pc:sldMkLst>
          <pc:docMk/>
          <pc:sldMk cId="585371406" sldId="744"/>
        </pc:sldMkLst>
        <pc:spChg chg="add del">
          <ac:chgData name="Bertino Hernandez Cancino" userId="ce868ae7-7fce-4561-8884-386018fddd23" providerId="ADAL" clId="{802B565F-7E6D-4ACE-B784-C403D9698B16}" dt="2023-11-24T16:56:00.413" v="17960" actId="478"/>
          <ac:spMkLst>
            <pc:docMk/>
            <pc:sldMk cId="585371406" sldId="744"/>
            <ac:spMk id="3" creationId="{494CC7FB-F431-125D-AD97-AD322DFED984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4" creationId="{4BE68A6B-C3B9-B6B4-0B4B-F862537A2F69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6" creationId="{0AA2A6E1-0DA1-2165-F732-7B9A7D4D2930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7" creationId="{053286CC-0D29-0575-B03C-E92F4B910DC8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8" creationId="{0E609184-8403-4AC9-51C5-112C4BCF6CFA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10" creationId="{3B925F51-2C57-DF9A-EF54-34A0DB3CF550}"/>
          </ac:spMkLst>
        </pc:spChg>
        <pc:spChg chg="add del mod">
          <ac:chgData name="Bertino Hernandez Cancino" userId="ce868ae7-7fce-4561-8884-386018fddd23" providerId="ADAL" clId="{802B565F-7E6D-4ACE-B784-C403D9698B16}" dt="2023-11-24T16:59:59.397" v="18012" actId="478"/>
          <ac:spMkLst>
            <pc:docMk/>
            <pc:sldMk cId="585371406" sldId="744"/>
            <ac:spMk id="15" creationId="{C620AC7F-F3B9-515E-9FB8-136F5057669D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239" creationId="{78FB7DFB-67FB-D158-7E4A-F8DC4B9EEF7A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240" creationId="{0A169C8B-BBD7-3576-09B4-AAE49F4C6857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242" creationId="{A5275257-DE96-4AD1-D21D-7192E140B8C1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243" creationId="{55F5BA07-FE71-3926-E795-746F830DB5A8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244" creationId="{D7A125C6-1D0C-D558-1452-23AA5758E46A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64" creationId="{F93345A3-A48C-E879-B310-6A4239F61A53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65" creationId="{6727183C-F291-9B94-3220-E1F3E6A2597F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69" creationId="{2C2AD26D-93DB-E9E8-5516-D62BEB7FC5E7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71" creationId="{15D085B3-6C64-6426-42CC-E8D7913F4101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73" creationId="{A2FE6D24-71C8-09C1-8E6E-341D6E8261B9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84" creationId="{E465BC8F-8B34-EFC1-C1F5-FAFAF81AFCD9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85" creationId="{740529A2-2B5B-FB0E-3C5C-E8D09AAB768E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87" creationId="{E8C5BBAA-241B-F109-054E-A9308B47D5B1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88" creationId="{F8D6FAF7-65B7-9E4C-F263-21C80B3B08FB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89" creationId="{B50F204F-31D2-9FAD-7985-4B0C306F4669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93" creationId="{CB5C7F68-5D81-5201-F7C7-C0EF91292314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94" creationId="{742DB008-D7F6-8C37-222B-0A6FF2562A32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97" creationId="{04C196AA-0A67-6814-ED78-CC77ACA8C8EA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298" creationId="{B5B0111C-5880-8555-C774-83A055DE0A26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0" creationId="{5B7F2262-F401-53DA-CC21-831A04A957E3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1" creationId="{4C005E1A-3176-DADD-B3A0-FE03E1FDACEE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3" creationId="{E37C8CCD-EB0B-8900-6554-3B8F4BF4B8E5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4" creationId="{C2E03712-8A12-C82D-DFC4-B6805A60486C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5" creationId="{E69A745A-12C1-97A3-64BF-FAD4687296D4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7" creationId="{E6B2E0F3-242B-420C-1D49-48CB92CCDDA8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08" creationId="{26AC4CEF-0733-8D31-C13C-15213177FEC7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10" creationId="{A1A7CAE5-1D8F-6A07-9006-4578F3C0B74C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11" creationId="{3301C8B8-4304-4FAF-B343-E098AEA5BCC3}"/>
          </ac:spMkLst>
        </pc:spChg>
        <pc:spChg chg="del">
          <ac:chgData name="Bertino Hernandez Cancino" userId="ce868ae7-7fce-4561-8884-386018fddd23" providerId="ADAL" clId="{802B565F-7E6D-4ACE-B784-C403D9698B16}" dt="2023-11-24T16:55:05.475" v="17957" actId="478"/>
          <ac:spMkLst>
            <pc:docMk/>
            <pc:sldMk cId="585371406" sldId="744"/>
            <ac:spMk id="11312" creationId="{A9533F34-B472-6906-700E-FD1847711BD4}"/>
          </ac:spMkLst>
        </pc:spChg>
        <pc:spChg chg="del">
          <ac:chgData name="Bertino Hernandez Cancino" userId="ce868ae7-7fce-4561-8884-386018fddd23" providerId="ADAL" clId="{802B565F-7E6D-4ACE-B784-C403D9698B16}" dt="2023-11-24T16:55:39.730" v="17958" actId="478"/>
          <ac:spMkLst>
            <pc:docMk/>
            <pc:sldMk cId="585371406" sldId="744"/>
            <ac:spMk id="11327" creationId="{9D27E917-B9FE-9A07-4268-73154B55713F}"/>
          </ac:spMkLst>
        </pc:sp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241" creationId="{4C3F74A6-1695-DE62-D345-8C5AA0AFFD6A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1267" creationId="{6302C5D7-E3A8-5342-44E5-2B9697E3CE6F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1286" creationId="{ECE4F818-0175-55C9-125E-A55F222B6A59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1295" creationId="{E6462D4D-BC66-52F6-1A75-4372A42CD4AD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1302" creationId="{4A5E5929-98F1-38EE-D9FD-648AA9AAA73B}"/>
          </ac:graphicFrameMkLst>
        </pc:graphicFrameChg>
        <pc:graphicFrameChg chg="del">
          <ac:chgData name="Bertino Hernandez Cancino" userId="ce868ae7-7fce-4561-8884-386018fddd23" providerId="ADAL" clId="{802B565F-7E6D-4ACE-B784-C403D9698B16}" dt="2023-11-24T16:55:05.475" v="17957" actId="478"/>
          <ac:graphicFrameMkLst>
            <pc:docMk/>
            <pc:sldMk cId="585371406" sldId="744"/>
            <ac:graphicFrameMk id="11309" creationId="{E926FAE8-A3C7-E547-5CAE-BF05A9E9D97C}"/>
          </ac:graphicFrameMkLst>
        </pc:graphicFrame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272" creationId="{DD338772-478A-A8C4-EC38-E91A2F9BAB74}"/>
          </ac:picMkLst>
        </pc:pic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275" creationId="{0844CBF3-C76F-86FC-5912-01C0D24340AB}"/>
          </ac:picMkLst>
        </pc:pic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291" creationId="{9653A8B3-EE69-385D-DC0E-1FC7156AF408}"/>
          </ac:picMkLst>
        </pc:pic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299" creationId="{A092E7D8-5AB2-70C4-C99C-42678E73AEE4}"/>
          </ac:picMkLst>
        </pc:pic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306" creationId="{3BD2F9AF-70F7-D314-DF2E-68F5946E3E78}"/>
          </ac:picMkLst>
        </pc:picChg>
        <pc:picChg chg="del">
          <ac:chgData name="Bertino Hernandez Cancino" userId="ce868ae7-7fce-4561-8884-386018fddd23" providerId="ADAL" clId="{802B565F-7E6D-4ACE-B784-C403D9698B16}" dt="2023-11-24T16:55:05.475" v="17957" actId="478"/>
          <ac:picMkLst>
            <pc:docMk/>
            <pc:sldMk cId="585371406" sldId="744"/>
            <ac:picMk id="11313" creationId="{51BF7E1D-0A23-E418-C281-4E99B91DD560}"/>
          </ac:picMkLst>
        </pc:pic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22" creationId="{6A441AF5-1A4D-45DB-447B-5DAFBC86481F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23" creationId="{4E353C4B-2DDB-A043-D22E-06325BCB85BB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27" creationId="{B2EF8C17-E6F1-E8ED-33E3-2364CA9D92D7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30" creationId="{52B183C1-020F-994B-4742-6710C9F7FD16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1185" creationId="{EF5A102E-A405-7E3C-E7E3-0471B1BB926D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1188" creationId="{0A13D925-11A4-CAAC-3D40-37F448A7B30A}"/>
          </ac:cxnSpMkLst>
        </pc:cxnChg>
        <pc:cxnChg chg="add del mod">
          <ac:chgData name="Bertino Hernandez Cancino" userId="ce868ae7-7fce-4561-8884-386018fddd23" providerId="ADAL" clId="{802B565F-7E6D-4ACE-B784-C403D9698B16}" dt="2023-11-24T16:59:06.941" v="18007" actId="478"/>
          <ac:cxnSpMkLst>
            <pc:docMk/>
            <pc:sldMk cId="585371406" sldId="744"/>
            <ac:cxnSpMk id="1191" creationId="{6D868067-3423-F478-5F03-AABE486B39A2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1194" creationId="{EBB11AF9-3D86-1713-51DB-2D707C1D9C2A}"/>
          </ac:cxnSpMkLst>
        </pc:cxnChg>
        <pc:cxnChg chg="add del mod">
          <ac:chgData name="Bertino Hernandez Cancino" userId="ce868ae7-7fce-4561-8884-386018fddd23" providerId="ADAL" clId="{802B565F-7E6D-4ACE-B784-C403D9698B16}" dt="2023-11-24T16:59:59.397" v="18012" actId="478"/>
          <ac:cxnSpMkLst>
            <pc:docMk/>
            <pc:sldMk cId="585371406" sldId="744"/>
            <ac:cxnSpMk id="1209" creationId="{1B0EFBB2-F594-1066-3869-C395800B4145}"/>
          </ac:cxnSpMkLst>
        </pc:cxnChg>
      </pc:sldChg>
      <pc:sldChg chg="addSp delSp modSp add del mod">
        <pc:chgData name="Bertino Hernandez Cancino" userId="ce868ae7-7fce-4561-8884-386018fddd23" providerId="ADAL" clId="{802B565F-7E6D-4ACE-B784-C403D9698B16}" dt="2023-11-23T16:38:58.940" v="12677" actId="47"/>
        <pc:sldMkLst>
          <pc:docMk/>
          <pc:sldMk cId="518649239" sldId="4404"/>
        </pc:sldMkLst>
        <pc:spChg chg="mod">
          <ac:chgData name="Bertino Hernandez Cancino" userId="ce868ae7-7fce-4561-8884-386018fddd23" providerId="ADAL" clId="{802B565F-7E6D-4ACE-B784-C403D9698B16}" dt="2023-11-23T16:36:56.251" v="12668" actId="1038"/>
          <ac:spMkLst>
            <pc:docMk/>
            <pc:sldMk cId="518649239" sldId="4404"/>
            <ac:spMk id="9" creationId="{55DCBE8A-4D6C-30B2-B473-E5F2546166FB}"/>
          </ac:spMkLst>
        </pc:spChg>
        <pc:spChg chg="del">
          <ac:chgData name="Bertino Hernandez Cancino" userId="ce868ae7-7fce-4561-8884-386018fddd23" providerId="ADAL" clId="{802B565F-7E6D-4ACE-B784-C403D9698B16}" dt="2023-11-23T16:36:51.365" v="12653" actId="478"/>
          <ac:spMkLst>
            <pc:docMk/>
            <pc:sldMk cId="518649239" sldId="4404"/>
            <ac:spMk id="10" creationId="{8E3DEC9A-B727-FAD3-D66E-E2E9902B7061}"/>
          </ac:spMkLst>
        </pc:spChg>
        <pc:spChg chg="mod">
          <ac:chgData name="Bertino Hernandez Cancino" userId="ce868ae7-7fce-4561-8884-386018fddd23" providerId="ADAL" clId="{802B565F-7E6D-4ACE-B784-C403D9698B16}" dt="2023-11-23T16:37:14.638" v="12671" actId="1037"/>
          <ac:spMkLst>
            <pc:docMk/>
            <pc:sldMk cId="518649239" sldId="4404"/>
            <ac:spMk id="111" creationId="{2FD0F975-CA0A-31F4-653A-D00B36AAC152}"/>
          </ac:spMkLst>
        </pc:spChg>
        <pc:spChg chg="mod">
          <ac:chgData name="Bertino Hernandez Cancino" userId="ce868ae7-7fce-4561-8884-386018fddd23" providerId="ADAL" clId="{802B565F-7E6D-4ACE-B784-C403D9698B16}" dt="2023-11-23T16:36:34.835" v="12652" actId="108"/>
          <ac:spMkLst>
            <pc:docMk/>
            <pc:sldMk cId="518649239" sldId="4404"/>
            <ac:spMk id="1060" creationId="{AA07B638-85C7-0BAB-23DC-5234DEDA5B7D}"/>
          </ac:spMkLst>
        </pc:spChg>
        <pc:spChg chg="mod">
          <ac:chgData name="Bertino Hernandez Cancino" userId="ce868ae7-7fce-4561-8884-386018fddd23" providerId="ADAL" clId="{802B565F-7E6D-4ACE-B784-C403D9698B16}" dt="2023-11-23T16:36:09.231" v="12645" actId="20577"/>
          <ac:spMkLst>
            <pc:docMk/>
            <pc:sldMk cId="518649239" sldId="4404"/>
            <ac:spMk id="1061" creationId="{4C5863A2-02AB-A5FD-8398-92471EE0BC23}"/>
          </ac:spMkLst>
        </pc:spChg>
        <pc:spChg chg="mod">
          <ac:chgData name="Bertino Hernandez Cancino" userId="ce868ae7-7fce-4561-8884-386018fddd23" providerId="ADAL" clId="{802B565F-7E6D-4ACE-B784-C403D9698B16}" dt="2023-11-23T16:34:46.232" v="12604" actId="20577"/>
          <ac:spMkLst>
            <pc:docMk/>
            <pc:sldMk cId="518649239" sldId="4404"/>
            <ac:spMk id="1091" creationId="{5468D6DC-6F67-05A8-86D0-61EF015318A0}"/>
          </ac:spMkLst>
        </pc:spChg>
        <pc:spChg chg="mod">
          <ac:chgData name="Bertino Hernandez Cancino" userId="ce868ae7-7fce-4561-8884-386018fddd23" providerId="ADAL" clId="{802B565F-7E6D-4ACE-B784-C403D9698B16}" dt="2023-11-23T16:38:23.788" v="12676" actId="692"/>
          <ac:spMkLst>
            <pc:docMk/>
            <pc:sldMk cId="518649239" sldId="4404"/>
            <ac:spMk id="1129" creationId="{3E2E90D1-E6C3-1B99-B9F7-3245F2C751D3}"/>
          </ac:spMkLst>
        </pc:spChg>
        <pc:spChg chg="add del">
          <ac:chgData name="Bertino Hernandez Cancino" userId="ce868ae7-7fce-4561-8884-386018fddd23" providerId="ADAL" clId="{802B565F-7E6D-4ACE-B784-C403D9698B16}" dt="2023-11-23T16:37:45.686" v="12675" actId="478"/>
          <ac:spMkLst>
            <pc:docMk/>
            <pc:sldMk cId="518649239" sldId="4404"/>
            <ac:spMk id="1132" creationId="{026E09C4-595D-21A7-157D-3EFFFE282F99}"/>
          </ac:spMkLst>
        </pc:spChg>
        <pc:spChg chg="del">
          <ac:chgData name="Bertino Hernandez Cancino" userId="ce868ae7-7fce-4561-8884-386018fddd23" providerId="ADAL" clId="{802B565F-7E6D-4ACE-B784-C403D9698B16}" dt="2023-11-23T16:37:39.010" v="12672" actId="478"/>
          <ac:spMkLst>
            <pc:docMk/>
            <pc:sldMk cId="518649239" sldId="4404"/>
            <ac:spMk id="1134" creationId="{AA854BF9-84AF-B870-FB4C-04ED285C5F3D}"/>
          </ac:spMkLst>
        </pc:spChg>
        <pc:spChg chg="mod">
          <ac:chgData name="Bertino Hernandez Cancino" userId="ce868ae7-7fce-4561-8884-386018fddd23" providerId="ADAL" clId="{802B565F-7E6D-4ACE-B784-C403D9698B16}" dt="2023-11-23T16:37:06.255" v="12670" actId="1037"/>
          <ac:spMkLst>
            <pc:docMk/>
            <pc:sldMk cId="518649239" sldId="4404"/>
            <ac:spMk id="1214" creationId="{DE6463FC-30ED-AE59-0363-0DCF303BBDAF}"/>
          </ac:spMkLst>
        </pc:spChg>
        <pc:picChg chg="add mod">
          <ac:chgData name="Bertino Hernandez Cancino" userId="ce868ae7-7fce-4561-8884-386018fddd23" providerId="ADAL" clId="{802B565F-7E6D-4ACE-B784-C403D9698B16}" dt="2023-11-23T16:34:40.047" v="12601" actId="1035"/>
          <ac:picMkLst>
            <pc:docMk/>
            <pc:sldMk cId="518649239" sldId="4404"/>
            <ac:picMk id="1196" creationId="{8A8291A2-0FDC-170A-095A-A0FBFACC9D9E}"/>
          </ac:picMkLst>
        </pc:picChg>
        <pc:picChg chg="add mod">
          <ac:chgData name="Bertino Hernandez Cancino" userId="ce868ae7-7fce-4561-8884-386018fddd23" providerId="ADAL" clId="{802B565F-7E6D-4ACE-B784-C403D9698B16}" dt="2023-11-23T16:35:00.657" v="12606" actId="1076"/>
          <ac:picMkLst>
            <pc:docMk/>
            <pc:sldMk cId="518649239" sldId="4404"/>
            <ac:picMk id="1197" creationId="{155880E5-333F-E00B-6536-D4DC455901D3}"/>
          </ac:picMkLst>
        </pc:picChg>
        <pc:picChg chg="add del mod">
          <ac:chgData name="Bertino Hernandez Cancino" userId="ce868ae7-7fce-4561-8884-386018fddd23" providerId="ADAL" clId="{802B565F-7E6D-4ACE-B784-C403D9698B16}" dt="2023-11-23T16:35:40.803" v="12615" actId="478"/>
          <ac:picMkLst>
            <pc:docMk/>
            <pc:sldMk cId="518649239" sldId="4404"/>
            <ac:picMk id="1198" creationId="{AFAF267B-F747-56AD-27DB-79D69E1CF800}"/>
          </ac:picMkLst>
        </pc:picChg>
        <pc:picChg chg="add del mod">
          <ac:chgData name="Bertino Hernandez Cancino" userId="ce868ae7-7fce-4561-8884-386018fddd23" providerId="ADAL" clId="{802B565F-7E6D-4ACE-B784-C403D9698B16}" dt="2023-11-23T16:35:37.772" v="12614"/>
          <ac:picMkLst>
            <pc:docMk/>
            <pc:sldMk cId="518649239" sldId="4404"/>
            <ac:picMk id="1199" creationId="{E5ADE883-F00A-5669-5D78-FA2943A55C01}"/>
          </ac:picMkLst>
        </pc:picChg>
        <pc:cxnChg chg="del">
          <ac:chgData name="Bertino Hernandez Cancino" userId="ce868ae7-7fce-4561-8884-386018fddd23" providerId="ADAL" clId="{802B565F-7E6D-4ACE-B784-C403D9698B16}" dt="2023-11-23T16:36:52.863" v="12654" actId="478"/>
          <ac:cxnSpMkLst>
            <pc:docMk/>
            <pc:sldMk cId="518649239" sldId="4404"/>
            <ac:cxnSpMk id="11" creationId="{B02493B6-3FE4-D11C-A39E-58EF39C4B703}"/>
          </ac:cxnSpMkLst>
        </pc:cxnChg>
        <pc:cxnChg chg="del">
          <ac:chgData name="Bertino Hernandez Cancino" userId="ce868ae7-7fce-4561-8884-386018fddd23" providerId="ADAL" clId="{802B565F-7E6D-4ACE-B784-C403D9698B16}" dt="2023-11-23T16:37:41.712" v="12673" actId="478"/>
          <ac:cxnSpMkLst>
            <pc:docMk/>
            <pc:sldMk cId="518649239" sldId="4404"/>
            <ac:cxnSpMk id="1135" creationId="{F9C5DF8F-D3DF-1A96-F3EC-A19113EC9F5E}"/>
          </ac:cxnSpMkLst>
        </pc:cxnChg>
      </pc:sldChg>
      <pc:sldMasterChg chg="delSp mod">
        <pc:chgData name="Bertino Hernandez Cancino" userId="ce868ae7-7fce-4561-8884-386018fddd23" providerId="ADAL" clId="{802B565F-7E6D-4ACE-B784-C403D9698B16}" dt="2023-11-23T18:14:23.045" v="13734" actId="478"/>
        <pc:sldMasterMkLst>
          <pc:docMk/>
          <pc:sldMasterMk cId="2186307985" sldId="2147483648"/>
        </pc:sldMasterMkLst>
        <pc:spChg chg="del">
          <ac:chgData name="Bertino Hernandez Cancino" userId="ce868ae7-7fce-4561-8884-386018fddd23" providerId="ADAL" clId="{802B565F-7E6D-4ACE-B784-C403D9698B16}" dt="2023-11-23T18:14:23.045" v="13734" actId="478"/>
          <ac:spMkLst>
            <pc:docMk/>
            <pc:sldMasterMk cId="2186307985" sldId="2147483648"/>
            <ac:spMk id="7" creationId="{1A71A27B-8A3C-4BFD-A778-D18072842DD1}"/>
          </ac:spMkLst>
        </pc:spChg>
      </pc:sldMasterChg>
    </pc:docChg>
  </pc:docChgLst>
  <pc:docChgLst>
    <pc:chgData name="Bertino Hernandez Cancino" userId="ce868ae7-7fce-4561-8884-386018fddd23" providerId="ADAL" clId="{A86D1658-5EEB-4F6D-99F1-B310AF1CCECA}"/>
    <pc:docChg chg="undo custSel addSld delSld modSld">
      <pc:chgData name="Bertino Hernandez Cancino" userId="ce868ae7-7fce-4561-8884-386018fddd23" providerId="ADAL" clId="{A86D1658-5EEB-4F6D-99F1-B310AF1CCECA}" dt="2023-11-24T18:38:47.613" v="1019" actId="478"/>
      <pc:docMkLst>
        <pc:docMk/>
      </pc:docMkLst>
      <pc:sldChg chg="modSp mod">
        <pc:chgData name="Bertino Hernandez Cancino" userId="ce868ae7-7fce-4561-8884-386018fddd23" providerId="ADAL" clId="{A86D1658-5EEB-4F6D-99F1-B310AF1CCECA}" dt="2023-11-24T17:59:50.645" v="951" actId="113"/>
        <pc:sldMkLst>
          <pc:docMk/>
          <pc:sldMk cId="1486889187" sldId="306"/>
        </pc:sldMkLst>
        <pc:spChg chg="mod">
          <ac:chgData name="Bertino Hernandez Cancino" userId="ce868ae7-7fce-4561-8884-386018fddd23" providerId="ADAL" clId="{A86D1658-5EEB-4F6D-99F1-B310AF1CCECA}" dt="2023-11-24T17:59:50.645" v="951" actId="113"/>
          <ac:spMkLst>
            <pc:docMk/>
            <pc:sldMk cId="1486889187" sldId="306"/>
            <ac:spMk id="29" creationId="{E56D9F2F-6247-4BB0-E403-5B3DC4405470}"/>
          </ac:spMkLst>
        </pc:spChg>
      </pc:sldChg>
      <pc:sldChg chg="delSp modSp mod modAnim">
        <pc:chgData name="Bertino Hernandez Cancino" userId="ce868ae7-7fce-4561-8884-386018fddd23" providerId="ADAL" clId="{A86D1658-5EEB-4F6D-99F1-B310AF1CCECA}" dt="2023-11-24T18:26:10.021" v="963"/>
        <pc:sldMkLst>
          <pc:docMk/>
          <pc:sldMk cId="1048606290" sldId="310"/>
        </pc:sldMkLst>
        <pc:spChg chg="del">
          <ac:chgData name="Bertino Hernandez Cancino" userId="ce868ae7-7fce-4561-8884-386018fddd23" providerId="ADAL" clId="{A86D1658-5EEB-4F6D-99F1-B310AF1CCECA}" dt="2023-11-24T18:02:45.164" v="952" actId="478"/>
          <ac:spMkLst>
            <pc:docMk/>
            <pc:sldMk cId="1048606290" sldId="310"/>
            <ac:spMk id="8210" creationId="{1E9078A3-E58D-6EEB-3D98-067FF1CEC57E}"/>
          </ac:spMkLst>
        </pc:spChg>
        <pc:spChg chg="mod">
          <ac:chgData name="Bertino Hernandez Cancino" userId="ce868ae7-7fce-4561-8884-386018fddd23" providerId="ADAL" clId="{A86D1658-5EEB-4F6D-99F1-B310AF1CCECA}" dt="2023-11-24T18:23:37.455" v="962" actId="1038"/>
          <ac:spMkLst>
            <pc:docMk/>
            <pc:sldMk cId="1048606290" sldId="310"/>
            <ac:spMk id="10257" creationId="{0DA06623-5145-184A-CE6E-DE1CDED4B799}"/>
          </ac:spMkLst>
        </pc:spChg>
        <pc:picChg chg="del">
          <ac:chgData name="Bertino Hernandez Cancino" userId="ce868ae7-7fce-4561-8884-386018fddd23" providerId="ADAL" clId="{A86D1658-5EEB-4F6D-99F1-B310AF1CCECA}" dt="2023-11-24T18:02:47.638" v="953" actId="478"/>
          <ac:picMkLst>
            <pc:docMk/>
            <pc:sldMk cId="1048606290" sldId="310"/>
            <ac:picMk id="8211" creationId="{A8326576-9DCA-29A1-3BF4-C8D73E3B3BB7}"/>
          </ac:picMkLst>
        </pc:picChg>
        <pc:cxnChg chg="del">
          <ac:chgData name="Bertino Hernandez Cancino" userId="ce868ae7-7fce-4561-8884-386018fddd23" providerId="ADAL" clId="{A86D1658-5EEB-4F6D-99F1-B310AF1CCECA}" dt="2023-11-24T18:02:50.609" v="954" actId="478"/>
          <ac:cxnSpMkLst>
            <pc:docMk/>
            <pc:sldMk cId="1048606290" sldId="310"/>
            <ac:cxnSpMk id="8203" creationId="{60E12681-A8E6-926A-03A7-25004B49A3EF}"/>
          </ac:cxnSpMkLst>
        </pc:cxnChg>
        <pc:cxnChg chg="mod">
          <ac:chgData name="Bertino Hernandez Cancino" userId="ce868ae7-7fce-4561-8884-386018fddd23" providerId="ADAL" clId="{A86D1658-5EEB-4F6D-99F1-B310AF1CCECA}" dt="2023-11-24T18:23:37.455" v="962" actId="1038"/>
          <ac:cxnSpMkLst>
            <pc:docMk/>
            <pc:sldMk cId="1048606290" sldId="310"/>
            <ac:cxnSpMk id="10268" creationId="{3036B42A-EE8A-B7F1-C8CD-62B0990E9510}"/>
          </ac:cxnSpMkLst>
        </pc:cxnChg>
      </pc:sldChg>
      <pc:sldChg chg="del">
        <pc:chgData name="Bertino Hernandez Cancino" userId="ce868ae7-7fce-4561-8884-386018fddd23" providerId="ADAL" clId="{A86D1658-5EEB-4F6D-99F1-B310AF1CCECA}" dt="2023-11-24T17:59:33.159" v="950" actId="47"/>
        <pc:sldMkLst>
          <pc:docMk/>
          <pc:sldMk cId="696144905" sldId="530"/>
        </pc:sldMkLst>
      </pc:sldChg>
      <pc:sldChg chg="modSp mod">
        <pc:chgData name="Bertino Hernandez Cancino" userId="ce868ae7-7fce-4561-8884-386018fddd23" providerId="ADAL" clId="{A86D1658-5EEB-4F6D-99F1-B310AF1CCECA}" dt="2023-11-24T17:17:46.532" v="76" actId="1037"/>
        <pc:sldMkLst>
          <pc:docMk/>
          <pc:sldMk cId="2951405138" sldId="533"/>
        </pc:sldMkLst>
        <pc:picChg chg="mod">
          <ac:chgData name="Bertino Hernandez Cancino" userId="ce868ae7-7fce-4561-8884-386018fddd23" providerId="ADAL" clId="{A86D1658-5EEB-4F6D-99F1-B310AF1CCECA}" dt="2023-11-24T17:17:46.532" v="76" actId="1037"/>
          <ac:picMkLst>
            <pc:docMk/>
            <pc:sldMk cId="2951405138" sldId="533"/>
            <ac:picMk id="4" creationId="{117ABE8A-7AB6-7F3B-5798-E7D59727347E}"/>
          </ac:picMkLst>
        </pc:picChg>
      </pc:sldChg>
      <pc:sldChg chg="modSp mod">
        <pc:chgData name="Bertino Hernandez Cancino" userId="ce868ae7-7fce-4561-8884-386018fddd23" providerId="ADAL" clId="{A86D1658-5EEB-4F6D-99F1-B310AF1CCECA}" dt="2023-11-24T17:14:13.531" v="1" actId="1035"/>
        <pc:sldMkLst>
          <pc:docMk/>
          <pc:sldMk cId="3876219759" sldId="540"/>
        </pc:sldMkLst>
        <pc:spChg chg="mod">
          <ac:chgData name="Bertino Hernandez Cancino" userId="ce868ae7-7fce-4561-8884-386018fddd23" providerId="ADAL" clId="{A86D1658-5EEB-4F6D-99F1-B310AF1CCECA}" dt="2023-11-24T17:14:13.531" v="1" actId="1035"/>
          <ac:spMkLst>
            <pc:docMk/>
            <pc:sldMk cId="3876219759" sldId="540"/>
            <ac:spMk id="2100" creationId="{7CCA8E87-DBFC-6AC5-FBCA-303A03F68345}"/>
          </ac:spMkLst>
        </pc:spChg>
      </pc:sldChg>
      <pc:sldChg chg="addSp modSp">
        <pc:chgData name="Bertino Hernandez Cancino" userId="ce868ae7-7fce-4561-8884-386018fddd23" providerId="ADAL" clId="{A86D1658-5EEB-4F6D-99F1-B310AF1CCECA}" dt="2023-11-24T17:14:39.770" v="4" actId="1035"/>
        <pc:sldMkLst>
          <pc:docMk/>
          <pc:sldMk cId="516776649" sldId="542"/>
        </pc:sldMkLst>
        <pc:spChg chg="add mod">
          <ac:chgData name="Bertino Hernandez Cancino" userId="ce868ae7-7fce-4561-8884-386018fddd23" providerId="ADAL" clId="{A86D1658-5EEB-4F6D-99F1-B310AF1CCECA}" dt="2023-11-24T17:14:32.612" v="2"/>
          <ac:spMkLst>
            <pc:docMk/>
            <pc:sldMk cId="516776649" sldId="542"/>
            <ac:spMk id="19" creationId="{65DEAEAB-910D-36C1-5750-E985023C70A1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3" creationId="{7C90E030-33F7-2249-A7A5-BE925AFCA62B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4" creationId="{35E92090-3964-9BAE-FFBC-DC391C43C9CA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5" creationId="{C7271E9B-F8B7-72B8-C35C-A2A71382B894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7" creationId="{B2EC973D-41DC-AD83-96C0-61DA73B0CE0E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8" creationId="{C01D68B9-A378-BFE0-1AB8-817E4A5F710B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39" creationId="{6F4A2CF9-7F1F-657E-0B51-3D2CD207B2BD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40" creationId="{B8CF5CCB-E3D9-D472-EF38-069C2E6C3B0F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48" creationId="{627CC7E0-161D-9DD1-806B-657AA8175AFC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54" creationId="{FEC6E099-F4E6-59C5-1C2A-1D34886979A4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57" creationId="{FB9312CF-E407-27F9-A240-2926BF4007A8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58" creationId="{CF72C705-BBEB-D54F-65A3-92935D8AAE6A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59" creationId="{015A0E2C-9484-3B59-ED3A-BA2695B8B812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60" creationId="{55578524-A6F7-E6F8-9F40-E781DD0130CA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71" creationId="{A4970846-4FA2-6A36-E7E4-2E1D42EEED22}"/>
          </ac:spMkLst>
        </pc:spChg>
        <pc:spChg chg="mod">
          <ac:chgData name="Bertino Hernandez Cancino" userId="ce868ae7-7fce-4561-8884-386018fddd23" providerId="ADAL" clId="{A86D1658-5EEB-4F6D-99F1-B310AF1CCECA}" dt="2023-11-24T17:14:39.770" v="4" actId="1035"/>
          <ac:spMkLst>
            <pc:docMk/>
            <pc:sldMk cId="516776649" sldId="542"/>
            <ac:spMk id="2177" creationId="{2FD5A863-B700-1A54-4CCB-057DBFF5A1FC}"/>
          </ac:spMkLst>
        </pc:sp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1" creationId="{19B0DBD8-57F6-0B8A-FF2E-E01298F57D22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2" creationId="{3608FCAF-9157-7CC2-C567-67443793A508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3" creationId="{822F646F-746D-D1CF-D102-4306E9AC315A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4" creationId="{98FCFD70-C5F8-F7EB-398D-4CECB7A19F80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5" creationId="{F6A39CDE-E12A-AF60-2112-4BE619C41D30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6" creationId="{E3B00484-67BE-3B1A-1CBC-F588F807D165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47" creationId="{96801252-6A75-0BCE-4B7B-8615E1852779}"/>
          </ac:picMkLst>
        </pc:picChg>
        <pc:picChg chg="mod">
          <ac:chgData name="Bertino Hernandez Cancino" userId="ce868ae7-7fce-4561-8884-386018fddd23" providerId="ADAL" clId="{A86D1658-5EEB-4F6D-99F1-B310AF1CCECA}" dt="2023-11-24T17:14:39.770" v="4" actId="1035"/>
          <ac:picMkLst>
            <pc:docMk/>
            <pc:sldMk cId="516776649" sldId="542"/>
            <ac:picMk id="2156" creationId="{B9F148AA-D26D-F4D1-D0CE-422B5F0FAC83}"/>
          </ac:picMkLst>
        </pc:picChg>
        <pc:cxnChg chg="mod">
          <ac:chgData name="Bertino Hernandez Cancino" userId="ce868ae7-7fce-4561-8884-386018fddd23" providerId="ADAL" clId="{A86D1658-5EEB-4F6D-99F1-B310AF1CCECA}" dt="2023-11-24T17:14:39.770" v="4" actId="1035"/>
          <ac:cxnSpMkLst>
            <pc:docMk/>
            <pc:sldMk cId="516776649" sldId="542"/>
            <ac:cxnSpMk id="2136" creationId="{56BEE119-3492-F83F-7704-D1B5DFB65B1E}"/>
          </ac:cxnSpMkLst>
        </pc:cxnChg>
      </pc:sldChg>
      <pc:sldChg chg="addSp modSp">
        <pc:chgData name="Bertino Hernandez Cancino" userId="ce868ae7-7fce-4561-8884-386018fddd23" providerId="ADAL" clId="{A86D1658-5EEB-4F6D-99F1-B310AF1CCECA}" dt="2023-11-24T17:15:04.450" v="21" actId="1035"/>
        <pc:sldMkLst>
          <pc:docMk/>
          <pc:sldMk cId="1378134964" sldId="543"/>
        </pc:sldMkLst>
        <pc:spChg chg="add mod">
          <ac:chgData name="Bertino Hernandez Cancino" userId="ce868ae7-7fce-4561-8884-386018fddd23" providerId="ADAL" clId="{A86D1658-5EEB-4F6D-99F1-B310AF1CCECA}" dt="2023-11-24T17:14:56.701" v="5"/>
          <ac:spMkLst>
            <pc:docMk/>
            <pc:sldMk cId="1378134964" sldId="543"/>
            <ac:spMk id="2" creationId="{B749BCCD-1634-ADE7-71B1-F7967E469956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075" creationId="{25698DA0-BC2B-E60B-7927-3A43124083F2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076" creationId="{1AFB8815-B583-CF42-649C-E43EAA703939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077" creationId="{81464494-BA00-ABE5-7E63-8C9FE49723B0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13" creationId="{A47F92CC-1C9B-72BE-58BB-FFD4A54BFE3E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14" creationId="{E2E38ECA-2EE3-FD82-08DC-7F8ADFBD35D7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21" creationId="{2006E199-FC72-76DF-8E15-407A8784496F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23" creationId="{F3C6020D-BB69-81C6-FF36-B5D0B84D093A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28" creationId="{67B2155B-8351-8DB5-E1DB-B7B4394767B0}"/>
          </ac:spMkLst>
        </pc:spChg>
        <pc:spChg chg="mod">
          <ac:chgData name="Bertino Hernandez Cancino" userId="ce868ae7-7fce-4561-8884-386018fddd23" providerId="ADAL" clId="{A86D1658-5EEB-4F6D-99F1-B310AF1CCECA}" dt="2023-11-24T17:15:04.450" v="21" actId="1035"/>
          <ac:spMkLst>
            <pc:docMk/>
            <pc:sldMk cId="1378134964" sldId="543"/>
            <ac:spMk id="2129" creationId="{956BF6DF-06B2-EC42-CFDA-101AAF339AD3}"/>
          </ac:spMkLst>
        </pc:spChg>
        <pc:picChg chg="mod">
          <ac:chgData name="Bertino Hernandez Cancino" userId="ce868ae7-7fce-4561-8884-386018fddd23" providerId="ADAL" clId="{A86D1658-5EEB-4F6D-99F1-B310AF1CCECA}" dt="2023-11-24T17:15:04.450" v="21" actId="1035"/>
          <ac:picMkLst>
            <pc:docMk/>
            <pc:sldMk cId="1378134964" sldId="543"/>
            <ac:picMk id="1026" creationId="{D433EE73-6763-EB4E-8A0B-B205304FFBC0}"/>
          </ac:picMkLst>
        </pc:picChg>
        <pc:picChg chg="mod">
          <ac:chgData name="Bertino Hernandez Cancino" userId="ce868ae7-7fce-4561-8884-386018fddd23" providerId="ADAL" clId="{A86D1658-5EEB-4F6D-99F1-B310AF1CCECA}" dt="2023-11-24T17:15:04.450" v="21" actId="1035"/>
          <ac:picMkLst>
            <pc:docMk/>
            <pc:sldMk cId="1378134964" sldId="543"/>
            <ac:picMk id="1028" creationId="{298CBD20-92F6-4D87-5D5C-E1E38A07C93D}"/>
          </ac:picMkLst>
        </pc:picChg>
        <pc:cxnChg chg="mod">
          <ac:chgData name="Bertino Hernandez Cancino" userId="ce868ae7-7fce-4561-8884-386018fddd23" providerId="ADAL" clId="{A86D1658-5EEB-4F6D-99F1-B310AF1CCECA}" dt="2023-11-24T17:15:04.450" v="21" actId="1035"/>
          <ac:cxnSpMkLst>
            <pc:docMk/>
            <pc:sldMk cId="1378134964" sldId="543"/>
            <ac:cxnSpMk id="2078" creationId="{5A7AD9B4-D5E0-997A-CD23-51BD584CEF9C}"/>
          </ac:cxnSpMkLst>
        </pc:cxnChg>
        <pc:cxnChg chg="mod">
          <ac:chgData name="Bertino Hernandez Cancino" userId="ce868ae7-7fce-4561-8884-386018fddd23" providerId="ADAL" clId="{A86D1658-5EEB-4F6D-99F1-B310AF1CCECA}" dt="2023-11-24T17:15:04.450" v="21" actId="1035"/>
          <ac:cxnSpMkLst>
            <pc:docMk/>
            <pc:sldMk cId="1378134964" sldId="543"/>
            <ac:cxnSpMk id="2079" creationId="{E93653D5-0EEC-83CC-4823-B9667302B112}"/>
          </ac:cxnSpMkLst>
        </pc:cxnChg>
        <pc:cxnChg chg="mod">
          <ac:chgData name="Bertino Hernandez Cancino" userId="ce868ae7-7fce-4561-8884-386018fddd23" providerId="ADAL" clId="{A86D1658-5EEB-4F6D-99F1-B310AF1CCECA}" dt="2023-11-24T17:15:04.450" v="21" actId="1035"/>
          <ac:cxnSpMkLst>
            <pc:docMk/>
            <pc:sldMk cId="1378134964" sldId="543"/>
            <ac:cxnSpMk id="2112" creationId="{DC519386-0905-44EB-9B1C-2C5631C52DFD}"/>
          </ac:cxnSpMkLst>
        </pc:cxnChg>
      </pc:sldChg>
      <pc:sldChg chg="addSp modSp mod">
        <pc:chgData name="Bertino Hernandez Cancino" userId="ce868ae7-7fce-4561-8884-386018fddd23" providerId="ADAL" clId="{A86D1658-5EEB-4F6D-99F1-B310AF1CCECA}" dt="2023-11-24T17:58:31.440" v="949" actId="1076"/>
        <pc:sldMkLst>
          <pc:docMk/>
          <pc:sldMk cId="3159228095" sldId="544"/>
        </pc:sldMkLst>
        <pc:spChg chg="add mod">
          <ac:chgData name="Bertino Hernandez Cancino" userId="ce868ae7-7fce-4561-8884-386018fddd23" providerId="ADAL" clId="{A86D1658-5EEB-4F6D-99F1-B310AF1CCECA}" dt="2023-11-24T17:58:31.440" v="949" actId="1076"/>
          <ac:spMkLst>
            <pc:docMk/>
            <pc:sldMk cId="3159228095" sldId="544"/>
            <ac:spMk id="4" creationId="{D84B5FCB-E371-8356-5ECC-AF2C9B19055E}"/>
          </ac:spMkLst>
        </pc:spChg>
      </pc:sldChg>
      <pc:sldChg chg="addSp delSp modSp mod modAnim">
        <pc:chgData name="Bertino Hernandez Cancino" userId="ce868ae7-7fce-4561-8884-386018fddd23" providerId="ADAL" clId="{A86D1658-5EEB-4F6D-99F1-B310AF1CCECA}" dt="2023-11-24T17:46:15.511" v="830" actId="1076"/>
        <pc:sldMkLst>
          <pc:docMk/>
          <pc:sldMk cId="867215086" sldId="739"/>
        </pc:sldMkLst>
        <pc:spChg chg="add mod">
          <ac:chgData name="Bertino Hernandez Cancino" userId="ce868ae7-7fce-4561-8884-386018fddd23" providerId="ADAL" clId="{A86D1658-5EEB-4F6D-99F1-B310AF1CCECA}" dt="2023-11-24T17:44:43.080" v="734"/>
          <ac:spMkLst>
            <pc:docMk/>
            <pc:sldMk cId="867215086" sldId="739"/>
            <ac:spMk id="12" creationId="{6235C988-B2C4-F63B-BA72-834A39DBC336}"/>
          </ac:spMkLst>
        </pc:spChg>
        <pc:spChg chg="add mod">
          <ac:chgData name="Bertino Hernandez Cancino" userId="ce868ae7-7fce-4561-8884-386018fddd23" providerId="ADAL" clId="{A86D1658-5EEB-4F6D-99F1-B310AF1CCECA}" dt="2023-11-24T17:44:43.080" v="734"/>
          <ac:spMkLst>
            <pc:docMk/>
            <pc:sldMk cId="867215086" sldId="739"/>
            <ac:spMk id="22" creationId="{43F4AEA2-2BF3-C532-DD09-065F27BBA5B5}"/>
          </ac:spMkLst>
        </pc:spChg>
        <pc:spChg chg="add mod">
          <ac:chgData name="Bertino Hernandez Cancino" userId="ce868ae7-7fce-4561-8884-386018fddd23" providerId="ADAL" clId="{A86D1658-5EEB-4F6D-99F1-B310AF1CCECA}" dt="2023-11-24T17:44:43.080" v="734"/>
          <ac:spMkLst>
            <pc:docMk/>
            <pc:sldMk cId="867215086" sldId="739"/>
            <ac:spMk id="23" creationId="{DE237590-80F8-BA10-DDDB-CD29EC5E7294}"/>
          </ac:spMkLst>
        </pc:spChg>
        <pc:spChg chg="add mod">
          <ac:chgData name="Bertino Hernandez Cancino" userId="ce868ae7-7fce-4561-8884-386018fddd23" providerId="ADAL" clId="{A86D1658-5EEB-4F6D-99F1-B310AF1CCECA}" dt="2023-11-24T17:44:43.080" v="734"/>
          <ac:spMkLst>
            <pc:docMk/>
            <pc:sldMk cId="867215086" sldId="739"/>
            <ac:spMk id="24" creationId="{F6B0038E-59F6-9ABA-B687-98200BF9A1ED}"/>
          </ac:spMkLst>
        </pc:spChg>
        <pc:spChg chg="add mod">
          <ac:chgData name="Bertino Hernandez Cancino" userId="ce868ae7-7fce-4561-8884-386018fddd23" providerId="ADAL" clId="{A86D1658-5EEB-4F6D-99F1-B310AF1CCECA}" dt="2023-11-24T17:45:43.624" v="780" actId="1036"/>
          <ac:spMkLst>
            <pc:docMk/>
            <pc:sldMk cId="867215086" sldId="739"/>
            <ac:spMk id="25" creationId="{6388282D-F406-0661-5888-87909729F584}"/>
          </ac:spMkLst>
        </pc:spChg>
        <pc:spChg chg="add mod">
          <ac:chgData name="Bertino Hernandez Cancino" userId="ce868ae7-7fce-4561-8884-386018fddd23" providerId="ADAL" clId="{A86D1658-5EEB-4F6D-99F1-B310AF1CCECA}" dt="2023-11-24T17:46:15.511" v="830" actId="1076"/>
          <ac:spMkLst>
            <pc:docMk/>
            <pc:sldMk cId="867215086" sldId="739"/>
            <ac:spMk id="26" creationId="{C59E17DD-AAB2-3422-F4AC-418E11B67E51}"/>
          </ac:spMkLst>
        </pc:spChg>
        <pc:picChg chg="mod">
          <ac:chgData name="Bertino Hernandez Cancino" userId="ce868ae7-7fce-4561-8884-386018fddd23" providerId="ADAL" clId="{A86D1658-5EEB-4F6D-99F1-B310AF1CCECA}" dt="2023-11-24T17:42:56.483" v="687" actId="1076"/>
          <ac:picMkLst>
            <pc:docMk/>
            <pc:sldMk cId="867215086" sldId="739"/>
            <ac:picMk id="4" creationId="{ACB2D3F9-6474-B8CE-7C5B-C2E8220BBB31}"/>
          </ac:picMkLst>
        </pc:picChg>
        <pc:picChg chg="add 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5" creationId="{481ED3D4-9372-D79B-D8FA-0C55E21D0BA4}"/>
          </ac:picMkLst>
        </pc:picChg>
        <pc:picChg chg="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6" creationId="{BFDCCA49-27B2-69CE-1408-867F7CAF446A}"/>
          </ac:picMkLst>
        </pc:picChg>
        <pc:picChg chg="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7" creationId="{FF882F0A-00C2-7610-638E-D6907FCEB48D}"/>
          </ac:picMkLst>
        </pc:picChg>
        <pc:picChg chg="del mod">
          <ac:chgData name="Bertino Hernandez Cancino" userId="ce868ae7-7fce-4561-8884-386018fddd23" providerId="ADAL" clId="{A86D1658-5EEB-4F6D-99F1-B310AF1CCECA}" dt="2023-11-24T17:44:33.244" v="733" actId="478"/>
          <ac:picMkLst>
            <pc:docMk/>
            <pc:sldMk cId="867215086" sldId="739"/>
            <ac:picMk id="8" creationId="{A8397F6D-F6A4-00F1-1FEF-644AEB9FDF04}"/>
          </ac:picMkLst>
        </pc:picChg>
        <pc:picChg chg="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9" creationId="{CC6A86A0-AC63-0E1E-653F-E10D9525ABCA}"/>
          </ac:picMkLst>
        </pc:picChg>
        <pc:picChg chg="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10" creationId="{C24627E4-F0F8-9141-FD1B-DFD47E5912BE}"/>
          </ac:picMkLst>
        </pc:picChg>
        <pc:picChg chg="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11" creationId="{A3931A69-591B-A21C-FAFB-7F5602692C86}"/>
          </ac:picMkLst>
        </pc:picChg>
        <pc:picChg chg="add mod">
          <ac:chgData name="Bertino Hernandez Cancino" userId="ce868ae7-7fce-4561-8884-386018fddd23" providerId="ADAL" clId="{A86D1658-5EEB-4F6D-99F1-B310AF1CCECA}" dt="2023-11-24T17:44:59.102" v="748" actId="1035"/>
          <ac:picMkLst>
            <pc:docMk/>
            <pc:sldMk cId="867215086" sldId="739"/>
            <ac:picMk id="3074" creationId="{289DD806-B2C1-0234-C166-03FED826A926}"/>
          </ac:picMkLst>
        </pc:picChg>
      </pc:sldChg>
      <pc:sldChg chg="addSp delSp modSp mod">
        <pc:chgData name="Bertino Hernandez Cancino" userId="ce868ae7-7fce-4561-8884-386018fddd23" providerId="ADAL" clId="{A86D1658-5EEB-4F6D-99F1-B310AF1CCECA}" dt="2023-11-24T17:27:18.966" v="118" actId="478"/>
        <pc:sldMkLst>
          <pc:docMk/>
          <pc:sldMk cId="2904668396" sldId="743"/>
        </pc:sldMkLst>
        <pc:spChg chg="mod">
          <ac:chgData name="Bertino Hernandez Cancino" userId="ce868ae7-7fce-4561-8884-386018fddd23" providerId="ADAL" clId="{A86D1658-5EEB-4F6D-99F1-B310AF1CCECA}" dt="2023-11-24T17:27:16.108" v="117" actId="6549"/>
          <ac:spMkLst>
            <pc:docMk/>
            <pc:sldMk cId="2904668396" sldId="743"/>
            <ac:spMk id="3" creationId="{F2DDFB61-F8E5-A9C7-58E1-30BC78B0F24A}"/>
          </ac:spMkLst>
        </pc:spChg>
        <pc:spChg chg="del mod">
          <ac:chgData name="Bertino Hernandez Cancino" userId="ce868ae7-7fce-4561-8884-386018fddd23" providerId="ADAL" clId="{A86D1658-5EEB-4F6D-99F1-B310AF1CCECA}" dt="2023-11-24T17:23:43.603" v="115" actId="478"/>
          <ac:spMkLst>
            <pc:docMk/>
            <pc:sldMk cId="2904668396" sldId="743"/>
            <ac:spMk id="7" creationId="{78A85E0D-ADF3-3DAC-C89B-0F2C21EEEFE2}"/>
          </ac:spMkLst>
        </pc:spChg>
        <pc:picChg chg="add del mod">
          <ac:chgData name="Bertino Hernandez Cancino" userId="ce868ae7-7fce-4561-8884-386018fddd23" providerId="ADAL" clId="{A86D1658-5EEB-4F6D-99F1-B310AF1CCECA}" dt="2023-11-24T17:27:18.966" v="118" actId="478"/>
          <ac:picMkLst>
            <pc:docMk/>
            <pc:sldMk cId="2904668396" sldId="743"/>
            <ac:picMk id="4" creationId="{B4A3072A-8EA5-5469-740D-2982573D438B}"/>
          </ac:picMkLst>
        </pc:picChg>
      </pc:sldChg>
      <pc:sldChg chg="addSp delSp modSp add mod">
        <pc:chgData name="Bertino Hernandez Cancino" userId="ce868ae7-7fce-4561-8884-386018fddd23" providerId="ADAL" clId="{A86D1658-5EEB-4F6D-99F1-B310AF1CCECA}" dt="2023-11-24T17:53:18.083" v="919" actId="108"/>
        <pc:sldMkLst>
          <pc:docMk/>
          <pc:sldMk cId="3385492983" sldId="744"/>
        </pc:sldMkLst>
        <pc:spChg chg="add del">
          <ac:chgData name="Bertino Hernandez Cancino" userId="ce868ae7-7fce-4561-8884-386018fddd23" providerId="ADAL" clId="{A86D1658-5EEB-4F6D-99F1-B310AF1CCECA}" dt="2023-11-24T17:30:13.304" v="159" actId="478"/>
          <ac:spMkLst>
            <pc:docMk/>
            <pc:sldMk cId="3385492983" sldId="744"/>
            <ac:spMk id="6" creationId="{88434D4E-11A6-6258-FB19-79A1587B2336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" creationId="{93B6FFC5-8318-2182-43EE-16C86891EEFF}"/>
          </ac:spMkLst>
        </pc:spChg>
        <pc:spChg chg="add mod">
          <ac:chgData name="Bertino Hernandez Cancino" userId="ce868ae7-7fce-4561-8884-386018fddd23" providerId="ADAL" clId="{A86D1658-5EEB-4F6D-99F1-B310AF1CCECA}" dt="2023-11-24T17:49:23.652" v="838" actId="1036"/>
          <ac:spMkLst>
            <pc:docMk/>
            <pc:sldMk cId="3385492983" sldId="744"/>
            <ac:spMk id="8" creationId="{6243E14F-03DC-5DF1-2DD6-56A820740F07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9" creationId="{C4AB2C16-D852-79F4-7BF6-18D58E923E5E}"/>
          </ac:spMkLst>
        </pc:spChg>
        <pc:spChg chg="add mod">
          <ac:chgData name="Bertino Hernandez Cancino" userId="ce868ae7-7fce-4561-8884-386018fddd23" providerId="ADAL" clId="{A86D1658-5EEB-4F6D-99F1-B310AF1CCECA}" dt="2023-11-24T17:38:16.460" v="488" actId="1036"/>
          <ac:spMkLst>
            <pc:docMk/>
            <pc:sldMk cId="3385492983" sldId="744"/>
            <ac:spMk id="10" creationId="{4E24B538-B6DF-C739-E2B4-5735E3CE7CEE}"/>
          </ac:spMkLst>
        </pc:spChg>
        <pc:spChg chg="mod">
          <ac:chgData name="Bertino Hernandez Cancino" userId="ce868ae7-7fce-4561-8884-386018fddd23" providerId="ADAL" clId="{A86D1658-5EEB-4F6D-99F1-B310AF1CCECA}" dt="2023-11-24T17:33:02.842" v="247" actId="20577"/>
          <ac:spMkLst>
            <pc:docMk/>
            <pc:sldMk cId="3385492983" sldId="744"/>
            <ac:spMk id="15" creationId="{07C14914-0345-A176-DB13-703A1A4B99E1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29" creationId="{48B11636-1376-956B-3CC3-F7A4FC5B3697}"/>
          </ac:spMkLst>
        </pc:spChg>
        <pc:spChg chg="del">
          <ac:chgData name="Bertino Hernandez Cancino" userId="ce868ae7-7fce-4561-8884-386018fddd23" providerId="ADAL" clId="{A86D1658-5EEB-4F6D-99F1-B310AF1CCECA}" dt="2023-11-24T17:29:29.409" v="120" actId="478"/>
          <ac:spMkLst>
            <pc:docMk/>
            <pc:sldMk cId="3385492983" sldId="744"/>
            <ac:spMk id="30" creationId="{86CB68F7-8E7B-14C0-4281-CF8109A29EF7}"/>
          </ac:spMkLst>
        </pc:spChg>
        <pc:spChg chg="del">
          <ac:chgData name="Bertino Hernandez Cancino" userId="ce868ae7-7fce-4561-8884-386018fddd23" providerId="ADAL" clId="{A86D1658-5EEB-4F6D-99F1-B310AF1CCECA}" dt="2023-11-24T17:29:29.409" v="120" actId="478"/>
          <ac:spMkLst>
            <pc:docMk/>
            <pc:sldMk cId="3385492983" sldId="744"/>
            <ac:spMk id="31" creationId="{11810264-00C6-12F4-4C10-2C1DEEA4DD1E}"/>
          </ac:spMkLst>
        </pc:spChg>
        <pc:spChg chg="add mod">
          <ac:chgData name="Bertino Hernandez Cancino" userId="ce868ae7-7fce-4561-8884-386018fddd23" providerId="ADAL" clId="{A86D1658-5EEB-4F6D-99F1-B310AF1CCECA}" dt="2023-11-24T17:39:20.321" v="559" actId="1076"/>
          <ac:spMkLst>
            <pc:docMk/>
            <pc:sldMk cId="3385492983" sldId="744"/>
            <ac:spMk id="2048" creationId="{2786DCA8-7A30-A12C-1AA2-58424060B26F}"/>
          </ac:spMkLst>
        </pc:spChg>
        <pc:spChg chg="add mod">
          <ac:chgData name="Bertino Hernandez Cancino" userId="ce868ae7-7fce-4561-8884-386018fddd23" providerId="ADAL" clId="{A86D1658-5EEB-4F6D-99F1-B310AF1CCECA}" dt="2023-11-24T17:39:29.299" v="571" actId="1038"/>
          <ac:spMkLst>
            <pc:docMk/>
            <pc:sldMk cId="3385492983" sldId="744"/>
            <ac:spMk id="2049" creationId="{32EC04FF-5BCC-6615-A439-D55DBAB6D162}"/>
          </ac:spMkLst>
        </pc:spChg>
        <pc:spChg chg="add mod">
          <ac:chgData name="Bertino Hernandez Cancino" userId="ce868ae7-7fce-4561-8884-386018fddd23" providerId="ADAL" clId="{A86D1658-5EEB-4F6D-99F1-B310AF1CCECA}" dt="2023-11-24T17:39:36.384" v="583" actId="1038"/>
          <ac:spMkLst>
            <pc:docMk/>
            <pc:sldMk cId="3385492983" sldId="744"/>
            <ac:spMk id="2051" creationId="{AD7382CE-FE5E-7623-C658-ADC4360F282F}"/>
          </ac:spMkLst>
        </pc:spChg>
        <pc:spChg chg="add mod">
          <ac:chgData name="Bertino Hernandez Cancino" userId="ce868ae7-7fce-4561-8884-386018fddd23" providerId="ADAL" clId="{A86D1658-5EEB-4F6D-99F1-B310AF1CCECA}" dt="2023-11-24T17:39:46.691" v="596" actId="1036"/>
          <ac:spMkLst>
            <pc:docMk/>
            <pc:sldMk cId="3385492983" sldId="744"/>
            <ac:spMk id="2052" creationId="{4178965D-BD25-F59B-22D4-FFC5C549BBA5}"/>
          </ac:spMkLst>
        </pc:spChg>
        <pc:spChg chg="add del mod">
          <ac:chgData name="Bertino Hernandez Cancino" userId="ce868ae7-7fce-4561-8884-386018fddd23" providerId="ADAL" clId="{A86D1658-5EEB-4F6D-99F1-B310AF1CCECA}" dt="2023-11-24T17:39:55.076" v="598"/>
          <ac:spMkLst>
            <pc:docMk/>
            <pc:sldMk cId="3385492983" sldId="744"/>
            <ac:spMk id="2053" creationId="{0D2973C7-EFB1-05D7-5628-0DC23C727390}"/>
          </ac:spMkLst>
        </pc:spChg>
        <pc:spChg chg="add mod">
          <ac:chgData name="Bertino Hernandez Cancino" userId="ce868ae7-7fce-4561-8884-386018fddd23" providerId="ADAL" clId="{A86D1658-5EEB-4F6D-99F1-B310AF1CCECA}" dt="2023-11-24T17:40:00.021" v="600" actId="1076"/>
          <ac:spMkLst>
            <pc:docMk/>
            <pc:sldMk cId="3385492983" sldId="744"/>
            <ac:spMk id="2054" creationId="{3F23A4BA-0540-B87A-5948-801251AF2C25}"/>
          </ac:spMkLst>
        </pc:spChg>
        <pc:spChg chg="add mod">
          <ac:chgData name="Bertino Hernandez Cancino" userId="ce868ae7-7fce-4561-8884-386018fddd23" providerId="ADAL" clId="{A86D1658-5EEB-4F6D-99F1-B310AF1CCECA}" dt="2023-11-24T17:40:00.021" v="600" actId="1076"/>
          <ac:spMkLst>
            <pc:docMk/>
            <pc:sldMk cId="3385492983" sldId="744"/>
            <ac:spMk id="2055" creationId="{C74E1E25-735E-A548-E691-F1FA0FB9FB90}"/>
          </ac:spMkLst>
        </pc:spChg>
        <pc:spChg chg="add mod">
          <ac:chgData name="Bertino Hernandez Cancino" userId="ce868ae7-7fce-4561-8884-386018fddd23" providerId="ADAL" clId="{A86D1658-5EEB-4F6D-99F1-B310AF1CCECA}" dt="2023-11-24T17:40:00.021" v="600" actId="1076"/>
          <ac:spMkLst>
            <pc:docMk/>
            <pc:sldMk cId="3385492983" sldId="744"/>
            <ac:spMk id="2056" creationId="{67448337-5EA2-8486-0F81-C964A5050847}"/>
          </ac:spMkLst>
        </pc:spChg>
        <pc:spChg chg="add mod">
          <ac:chgData name="Bertino Hernandez Cancino" userId="ce868ae7-7fce-4561-8884-386018fddd23" providerId="ADAL" clId="{A86D1658-5EEB-4F6D-99F1-B310AF1CCECA}" dt="2023-11-24T17:40:00.021" v="600" actId="1076"/>
          <ac:spMkLst>
            <pc:docMk/>
            <pc:sldMk cId="3385492983" sldId="744"/>
            <ac:spMk id="2057" creationId="{2C49749E-EAC6-A6CC-C3FB-BEB8FF749690}"/>
          </ac:spMkLst>
        </pc:spChg>
        <pc:spChg chg="add mod">
          <ac:chgData name="Bertino Hernandez Cancino" userId="ce868ae7-7fce-4561-8884-386018fddd23" providerId="ADAL" clId="{A86D1658-5EEB-4F6D-99F1-B310AF1CCECA}" dt="2023-11-24T17:40:06.765" v="602" actId="1076"/>
          <ac:spMkLst>
            <pc:docMk/>
            <pc:sldMk cId="3385492983" sldId="744"/>
            <ac:spMk id="2058" creationId="{D51094D8-CEA2-911E-85E6-723712396D7C}"/>
          </ac:spMkLst>
        </pc:spChg>
        <pc:spChg chg="add del mod">
          <ac:chgData name="Bertino Hernandez Cancino" userId="ce868ae7-7fce-4561-8884-386018fddd23" providerId="ADAL" clId="{A86D1658-5EEB-4F6D-99F1-B310AF1CCECA}" dt="2023-11-24T17:40:09.525" v="604" actId="478"/>
          <ac:spMkLst>
            <pc:docMk/>
            <pc:sldMk cId="3385492983" sldId="744"/>
            <ac:spMk id="2059" creationId="{AD0BAD76-8A27-2FEE-6B1D-626C7D70B924}"/>
          </ac:spMkLst>
        </pc:spChg>
        <pc:spChg chg="add mod">
          <ac:chgData name="Bertino Hernandez Cancino" userId="ce868ae7-7fce-4561-8884-386018fddd23" providerId="ADAL" clId="{A86D1658-5EEB-4F6D-99F1-B310AF1CCECA}" dt="2023-11-24T17:40:18.206" v="609" actId="1035"/>
          <ac:spMkLst>
            <pc:docMk/>
            <pc:sldMk cId="3385492983" sldId="744"/>
            <ac:spMk id="2060" creationId="{06FB4237-C5FB-C7F4-571F-B888CDBFCB77}"/>
          </ac:spMkLst>
        </pc:spChg>
        <pc:spChg chg="add mod">
          <ac:chgData name="Bertino Hernandez Cancino" userId="ce868ae7-7fce-4561-8884-386018fddd23" providerId="ADAL" clId="{A86D1658-5EEB-4F6D-99F1-B310AF1CCECA}" dt="2023-11-24T17:40:33.340" v="613" actId="1076"/>
          <ac:spMkLst>
            <pc:docMk/>
            <pc:sldMk cId="3385492983" sldId="744"/>
            <ac:spMk id="2061" creationId="{2E20A97F-7AAA-E87A-CBB8-B3FEFC766AE1}"/>
          </ac:spMkLst>
        </pc:spChg>
        <pc:spChg chg="add mod">
          <ac:chgData name="Bertino Hernandez Cancino" userId="ce868ae7-7fce-4561-8884-386018fddd23" providerId="ADAL" clId="{A86D1658-5EEB-4F6D-99F1-B310AF1CCECA}" dt="2023-11-24T17:40:27.915" v="611" actId="1076"/>
          <ac:spMkLst>
            <pc:docMk/>
            <pc:sldMk cId="3385492983" sldId="744"/>
            <ac:spMk id="2062" creationId="{507A2D7A-F5C3-4A19-A7A4-85A6085833F3}"/>
          </ac:spMkLst>
        </pc:spChg>
        <pc:spChg chg="add mod">
          <ac:chgData name="Bertino Hernandez Cancino" userId="ce868ae7-7fce-4561-8884-386018fddd23" providerId="ADAL" clId="{A86D1658-5EEB-4F6D-99F1-B310AF1CCECA}" dt="2023-11-24T17:51:25.209" v="856" actId="1038"/>
          <ac:spMkLst>
            <pc:docMk/>
            <pc:sldMk cId="3385492983" sldId="744"/>
            <ac:spMk id="2063" creationId="{98B8C1D0-D6B7-7969-C70B-400C145499AD}"/>
          </ac:spMkLst>
        </pc:spChg>
        <pc:spChg chg="add mod">
          <ac:chgData name="Bertino Hernandez Cancino" userId="ce868ae7-7fce-4561-8884-386018fddd23" providerId="ADAL" clId="{A86D1658-5EEB-4F6D-99F1-B310AF1CCECA}" dt="2023-11-24T17:51:27.813" v="860" actId="1037"/>
          <ac:spMkLst>
            <pc:docMk/>
            <pc:sldMk cId="3385492983" sldId="744"/>
            <ac:spMk id="2064" creationId="{ECC1DB9B-1707-4528-191E-5DC66A726D67}"/>
          </ac:spMkLst>
        </pc:spChg>
        <pc:spChg chg="add mod">
          <ac:chgData name="Bertino Hernandez Cancino" userId="ce868ae7-7fce-4561-8884-386018fddd23" providerId="ADAL" clId="{A86D1658-5EEB-4F6D-99F1-B310AF1CCECA}" dt="2023-11-24T17:51:32.985" v="871" actId="1037"/>
          <ac:spMkLst>
            <pc:docMk/>
            <pc:sldMk cId="3385492983" sldId="744"/>
            <ac:spMk id="2065" creationId="{03D576D1-120A-6FC9-FB08-147386992C6D}"/>
          </ac:spMkLst>
        </pc:spChg>
        <pc:spChg chg="add mod">
          <ac:chgData name="Bertino Hernandez Cancino" userId="ce868ae7-7fce-4561-8884-386018fddd23" providerId="ADAL" clId="{A86D1658-5EEB-4F6D-99F1-B310AF1CCECA}" dt="2023-11-24T17:40:35.283" v="614" actId="1076"/>
          <ac:spMkLst>
            <pc:docMk/>
            <pc:sldMk cId="3385492983" sldId="744"/>
            <ac:spMk id="2066" creationId="{AE9AD69B-E295-7D28-3443-5ADB248C694B}"/>
          </ac:spMkLst>
        </pc:spChg>
        <pc:spChg chg="add mod">
          <ac:chgData name="Bertino Hernandez Cancino" userId="ce868ae7-7fce-4561-8884-386018fddd23" providerId="ADAL" clId="{A86D1658-5EEB-4F6D-99F1-B310AF1CCECA}" dt="2023-11-24T17:52:01.459" v="897" actId="1038"/>
          <ac:spMkLst>
            <pc:docMk/>
            <pc:sldMk cId="3385492983" sldId="744"/>
            <ac:spMk id="2068" creationId="{816D7109-ADED-FF2F-8464-5E7A0CC6B500}"/>
          </ac:spMkLst>
        </pc:spChg>
        <pc:spChg chg="add mod">
          <ac:chgData name="Bertino Hernandez Cancino" userId="ce868ae7-7fce-4561-8884-386018fddd23" providerId="ADAL" clId="{A86D1658-5EEB-4F6D-99F1-B310AF1CCECA}" dt="2023-11-24T17:53:18.083" v="919" actId="108"/>
          <ac:spMkLst>
            <pc:docMk/>
            <pc:sldMk cId="3385492983" sldId="744"/>
            <ac:spMk id="2070" creationId="{4D290EBD-81FE-89C3-D729-F88A6A84B6D2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69" creationId="{522E34E1-F67E-6A75-D7EF-732A27D9637D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0" creationId="{26B27BC5-A3BD-5056-CFEB-B277FA96EEAA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1" creationId="{A497F56E-6EEA-4218-DAEA-067C2ED99D69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2" creationId="{4ED399DA-8E2C-11E0-29A0-DBDC12007683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3" creationId="{98AE498B-16B8-5692-51EF-2C67146CBD5F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4" creationId="{CBFD81DD-70B2-0E6F-B1D3-ED45EE3908F4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5" creationId="{5E7C24B9-D5E4-802F-5F94-73C917EE54A8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6" creationId="{A0967F53-F390-97B5-F0FA-E6F65AD338E0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7" creationId="{D91AA950-0515-A9B3-C667-00EEA7F1CA0F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8" creationId="{8F97E689-CDE8-9E73-4E9E-1880C5A31E39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79" creationId="{B0B2968C-7BB0-D4EF-C6DF-C11F53B5433E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80" creationId="{7FDE95CC-3C16-CB86-D469-3E9728AEC189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81" creationId="{C08A4E16-ED16-15B9-D9B5-4428A92D778A}"/>
          </ac:spMkLst>
        </pc:spChg>
        <pc:spChg chg="add mod">
          <ac:chgData name="Bertino Hernandez Cancino" userId="ce868ae7-7fce-4561-8884-386018fddd23" providerId="ADAL" clId="{A86D1658-5EEB-4F6D-99F1-B310AF1CCECA}" dt="2023-11-24T17:38:09.331" v="476" actId="1036"/>
          <ac:spMkLst>
            <pc:docMk/>
            <pc:sldMk cId="3385492983" sldId="744"/>
            <ac:spMk id="7182" creationId="{B502BE7A-945D-EB3E-8825-A52B92D14E56}"/>
          </ac:spMkLst>
        </pc:spChg>
        <pc:spChg chg="add mod">
          <ac:chgData name="Bertino Hernandez Cancino" userId="ce868ae7-7fce-4561-8884-386018fddd23" providerId="ADAL" clId="{A86D1658-5EEB-4F6D-99F1-B310AF1CCECA}" dt="2023-11-24T17:49:23.652" v="838" actId="1036"/>
          <ac:spMkLst>
            <pc:docMk/>
            <pc:sldMk cId="3385492983" sldId="744"/>
            <ac:spMk id="7183" creationId="{4FAA46F2-2416-47B7-E42C-A11AD8063493}"/>
          </ac:spMkLst>
        </pc:spChg>
        <pc:spChg chg="add mod">
          <ac:chgData name="Bertino Hernandez Cancino" userId="ce868ae7-7fce-4561-8884-386018fddd23" providerId="ADAL" clId="{A86D1658-5EEB-4F6D-99F1-B310AF1CCECA}" dt="2023-11-24T17:38:51.457" v="499" actId="1076"/>
          <ac:spMkLst>
            <pc:docMk/>
            <pc:sldMk cId="3385492983" sldId="744"/>
            <ac:spMk id="7184" creationId="{C1AF9B43-B90F-FC9C-3D49-3D9C841C78FC}"/>
          </ac:spMkLst>
        </pc:spChg>
        <pc:spChg chg="add mod">
          <ac:chgData name="Bertino Hernandez Cancino" userId="ce868ae7-7fce-4561-8884-386018fddd23" providerId="ADAL" clId="{A86D1658-5EEB-4F6D-99F1-B310AF1CCECA}" dt="2023-11-24T17:50:16.960" v="850" actId="20577"/>
          <ac:spMkLst>
            <pc:docMk/>
            <pc:sldMk cId="3385492983" sldId="744"/>
            <ac:spMk id="7185" creationId="{46F44D72-7A69-AB7F-38E7-495FE4CABDC7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86" creationId="{0B3E484C-53C0-09E2-102D-949A16C67734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87" creationId="{55AD4A31-2E6A-221B-DE7F-4441C1DD9C94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88" creationId="{8B6E3FE0-9540-23C9-3613-09EE4CC6524F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89" creationId="{F6F30CD9-DDB5-7594-DB83-FA566E2B1E45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0" creationId="{A5318B92-34D1-9160-403E-ECAAF5920E63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1" creationId="{85D06D6A-ED53-8A44-6AB6-B8FCF824B027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2" creationId="{0079A845-1F24-879E-8B00-9F6032272E42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3" creationId="{FAD74F67-FB36-5FA3-A342-1576460A4A2E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4" creationId="{1F316F0C-E4B1-CC20-B191-0CA2661B2E7A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5" creationId="{0C1AB137-9F0F-0BA5-B228-EFE7178F963A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6" creationId="{6BF07D04-4E04-DB1E-7ADC-A1CBD9D27A35}"/>
          </ac:spMkLst>
        </pc:spChg>
        <pc:spChg chg="add mod">
          <ac:chgData name="Bertino Hernandez Cancino" userId="ce868ae7-7fce-4561-8884-386018fddd23" providerId="ADAL" clId="{A86D1658-5EEB-4F6D-99F1-B310AF1CCECA}" dt="2023-11-24T17:39:11.882" v="555" actId="1036"/>
          <ac:spMkLst>
            <pc:docMk/>
            <pc:sldMk cId="3385492983" sldId="744"/>
            <ac:spMk id="7197" creationId="{8CFB6490-3FAD-E9D8-948B-4C21FC7F54AF}"/>
          </ac:spMkLst>
        </pc:spChg>
        <pc:spChg chg="add del mod">
          <ac:chgData name="Bertino Hernandez Cancino" userId="ce868ae7-7fce-4561-8884-386018fddd23" providerId="ADAL" clId="{A86D1658-5EEB-4F6D-99F1-B310AF1CCECA}" dt="2023-11-24T17:38:44.079" v="496" actId="478"/>
          <ac:spMkLst>
            <pc:docMk/>
            <pc:sldMk cId="3385492983" sldId="744"/>
            <ac:spMk id="7198" creationId="{FF7B8FEB-5EEE-C74A-CF30-90F8C24B3ABF}"/>
          </ac:spMkLst>
        </pc:spChg>
        <pc:spChg chg="add mod">
          <ac:chgData name="Bertino Hernandez Cancino" userId="ce868ae7-7fce-4561-8884-386018fddd23" providerId="ADAL" clId="{A86D1658-5EEB-4F6D-99F1-B310AF1CCECA}" dt="2023-11-24T17:38:28.039" v="491" actId="207"/>
          <ac:spMkLst>
            <pc:docMk/>
            <pc:sldMk cId="3385492983" sldId="744"/>
            <ac:spMk id="7199" creationId="{80978332-54CF-E076-9B60-ACAA1EA6ECE5}"/>
          </ac:spMkLst>
        </pc:spChg>
        <pc:picChg chg="add del mod">
          <ac:chgData name="Bertino Hernandez Cancino" userId="ce868ae7-7fce-4561-8884-386018fddd23" providerId="ADAL" clId="{A86D1658-5EEB-4F6D-99F1-B310AF1CCECA}" dt="2023-11-24T17:40:49.279" v="616" actId="478"/>
          <ac:picMkLst>
            <pc:docMk/>
            <pc:sldMk cId="3385492983" sldId="744"/>
            <ac:picMk id="4" creationId="{5AA5E9CB-2347-2EF7-9DC8-DEEEE958E453}"/>
          </ac:picMkLst>
        </pc:picChg>
        <pc:picChg chg="del">
          <ac:chgData name="Bertino Hernandez Cancino" userId="ce868ae7-7fce-4561-8884-386018fddd23" providerId="ADAL" clId="{A86D1658-5EEB-4F6D-99F1-B310AF1CCECA}" dt="2023-11-24T17:29:29.409" v="120" actId="478"/>
          <ac:picMkLst>
            <pc:docMk/>
            <pc:sldMk cId="3385492983" sldId="744"/>
            <ac:picMk id="5" creationId="{83C646F1-AC5F-D858-96AE-3BE1811C2FFD}"/>
          </ac:picMkLst>
        </pc:picChg>
        <pc:picChg chg="add del mod">
          <ac:chgData name="Bertino Hernandez Cancino" userId="ce868ae7-7fce-4561-8884-386018fddd23" providerId="ADAL" clId="{A86D1658-5EEB-4F6D-99F1-B310AF1CCECA}" dt="2023-11-24T17:35:58.331" v="316" actId="478"/>
          <ac:picMkLst>
            <pc:docMk/>
            <pc:sldMk cId="3385492983" sldId="744"/>
            <ac:picMk id="11" creationId="{7D07A84F-0569-2457-B4EB-2000CCCFB4A9}"/>
          </ac:picMkLst>
        </pc:picChg>
        <pc:picChg chg="add del mod">
          <ac:chgData name="Bertino Hernandez Cancino" userId="ce868ae7-7fce-4561-8884-386018fddd23" providerId="ADAL" clId="{A86D1658-5EEB-4F6D-99F1-B310AF1CCECA}" dt="2023-11-24T17:35:55.059" v="314" actId="478"/>
          <ac:picMkLst>
            <pc:docMk/>
            <pc:sldMk cId="3385492983" sldId="744"/>
            <ac:picMk id="12" creationId="{17079F88-EFB9-493F-B6F3-0E919209B263}"/>
          </ac:picMkLst>
        </pc:picChg>
        <pc:picChg chg="add del mod">
          <ac:chgData name="Bertino Hernandez Cancino" userId="ce868ae7-7fce-4561-8884-386018fddd23" providerId="ADAL" clId="{A86D1658-5EEB-4F6D-99F1-B310AF1CCECA}" dt="2023-11-24T17:35:53.836" v="313" actId="478"/>
          <ac:picMkLst>
            <pc:docMk/>
            <pc:sldMk cId="3385492983" sldId="744"/>
            <ac:picMk id="22" creationId="{488E1034-19D9-D302-7528-DEDF2A4CEDE4}"/>
          </ac:picMkLst>
        </pc:picChg>
        <pc:picChg chg="add del mod">
          <ac:chgData name="Bertino Hernandez Cancino" userId="ce868ae7-7fce-4561-8884-386018fddd23" providerId="ADAL" clId="{A86D1658-5EEB-4F6D-99F1-B310AF1CCECA}" dt="2023-11-24T17:35:59.833" v="318" actId="478"/>
          <ac:picMkLst>
            <pc:docMk/>
            <pc:sldMk cId="3385492983" sldId="744"/>
            <ac:picMk id="23" creationId="{8F50D345-9C39-6065-F105-BFDA5F1C2823}"/>
          </ac:picMkLst>
        </pc:picChg>
        <pc:picChg chg="add del mod">
          <ac:chgData name="Bertino Hernandez Cancino" userId="ce868ae7-7fce-4561-8884-386018fddd23" providerId="ADAL" clId="{A86D1658-5EEB-4F6D-99F1-B310AF1CCECA}" dt="2023-11-24T17:36:02.581" v="321" actId="478"/>
          <ac:picMkLst>
            <pc:docMk/>
            <pc:sldMk cId="3385492983" sldId="744"/>
            <ac:picMk id="24" creationId="{E4605158-DBE9-4177-A72D-56FD6EDB8D2C}"/>
          </ac:picMkLst>
        </pc:picChg>
        <pc:picChg chg="add del mod">
          <ac:chgData name="Bertino Hernandez Cancino" userId="ce868ae7-7fce-4561-8884-386018fddd23" providerId="ADAL" clId="{A86D1658-5EEB-4F6D-99F1-B310AF1CCECA}" dt="2023-11-24T17:36:01.685" v="320" actId="478"/>
          <ac:picMkLst>
            <pc:docMk/>
            <pc:sldMk cId="3385492983" sldId="744"/>
            <ac:picMk id="25" creationId="{A5E31BDA-8271-347D-3B05-EC550F4BF2EF}"/>
          </ac:picMkLst>
        </pc:picChg>
        <pc:picChg chg="add del mod">
          <ac:chgData name="Bertino Hernandez Cancino" userId="ce868ae7-7fce-4561-8884-386018fddd23" providerId="ADAL" clId="{A86D1658-5EEB-4F6D-99F1-B310AF1CCECA}" dt="2023-11-24T17:36:00.768" v="319" actId="478"/>
          <ac:picMkLst>
            <pc:docMk/>
            <pc:sldMk cId="3385492983" sldId="744"/>
            <ac:picMk id="26" creationId="{CED9BF66-C4FC-F8AD-5283-0570822E49BA}"/>
          </ac:picMkLst>
        </pc:picChg>
        <pc:picChg chg="add del mod">
          <ac:chgData name="Bertino Hernandez Cancino" userId="ce868ae7-7fce-4561-8884-386018fddd23" providerId="ADAL" clId="{A86D1658-5EEB-4F6D-99F1-B310AF1CCECA}" dt="2023-11-24T17:35:59.014" v="317" actId="478"/>
          <ac:picMkLst>
            <pc:docMk/>
            <pc:sldMk cId="3385492983" sldId="744"/>
            <ac:picMk id="27" creationId="{1A0FA9EB-58E4-1ACD-B8C5-1B4D3308B97C}"/>
          </ac:picMkLst>
        </pc:picChg>
        <pc:picChg chg="add del mod">
          <ac:chgData name="Bertino Hernandez Cancino" userId="ce868ae7-7fce-4561-8884-386018fddd23" providerId="ADAL" clId="{A86D1658-5EEB-4F6D-99F1-B310AF1CCECA}" dt="2023-11-24T17:35:53.055" v="312" actId="478"/>
          <ac:picMkLst>
            <pc:docMk/>
            <pc:sldMk cId="3385492983" sldId="744"/>
            <ac:picMk id="28" creationId="{C260AC94-0310-B49C-0E3D-FC810F1EF880}"/>
          </ac:picMkLst>
        </pc:picChg>
        <pc:picChg chg="add del mod">
          <ac:chgData name="Bertino Hernandez Cancino" userId="ce868ae7-7fce-4561-8884-386018fddd23" providerId="ADAL" clId="{A86D1658-5EEB-4F6D-99F1-B310AF1CCECA}" dt="2023-11-24T17:35:57.480" v="315" actId="478"/>
          <ac:picMkLst>
            <pc:docMk/>
            <pc:sldMk cId="3385492983" sldId="744"/>
            <ac:picMk id="2050" creationId="{DB9A101F-9AF5-538D-A37E-0B8FE4D05DD5}"/>
          </ac:picMkLst>
        </pc:picChg>
        <pc:picChg chg="add mod">
          <ac:chgData name="Bertino Hernandez Cancino" userId="ce868ae7-7fce-4561-8884-386018fddd23" providerId="ADAL" clId="{A86D1658-5EEB-4F6D-99F1-B310AF1CCECA}" dt="2023-11-24T17:50:09.462" v="842" actId="1076"/>
          <ac:picMkLst>
            <pc:docMk/>
            <pc:sldMk cId="3385492983" sldId="744"/>
            <ac:picMk id="2067" creationId="{385CB831-83B8-0880-193E-955D75AC9D78}"/>
          </ac:picMkLst>
        </pc:picChg>
        <pc:picChg chg="del">
          <ac:chgData name="Bertino Hernandez Cancino" userId="ce868ae7-7fce-4561-8884-386018fddd23" providerId="ADAL" clId="{A86D1658-5EEB-4F6D-99F1-B310AF1CCECA}" dt="2023-11-24T17:29:29.409" v="120" actId="478"/>
          <ac:picMkLst>
            <pc:docMk/>
            <pc:sldMk cId="3385492983" sldId="744"/>
            <ac:picMk id="7168" creationId="{D075D983-4D87-C5E5-F19F-5012CBFA61C2}"/>
          </ac:picMkLst>
        </pc:picChg>
      </pc:sldChg>
      <pc:sldChg chg="addSp delSp modSp add mod addAnim delAnim modAnim">
        <pc:chgData name="Bertino Hernandez Cancino" userId="ce868ae7-7fce-4561-8884-386018fddd23" providerId="ADAL" clId="{A86D1658-5EEB-4F6D-99F1-B310AF1CCECA}" dt="2023-11-24T18:38:47.613" v="1019" actId="478"/>
        <pc:sldMkLst>
          <pc:docMk/>
          <pc:sldMk cId="2743151836" sldId="745"/>
        </pc:sldMkLst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5" creationId="{57428FED-1340-2B26-D28F-731FD75ED431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6" creationId="{8F8ECEBC-C242-37F8-7971-C2E433F5B4C2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7" creationId="{48CEB22A-8B54-2505-DF74-EB4CB00B04BF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8" creationId="{E583CE9B-6F22-C9D0-BED9-740A835FD2DA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9" creationId="{3C315752-549D-1C9F-CFE9-60F2A70B580A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10" creationId="{F178594E-2FCE-4A68-4D0E-568E42F1457A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11" creationId="{0FCDC3CB-4847-FFFA-D024-66360CE9AC63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12" creationId="{DF63124C-F2EC-CE1F-C18F-FFEA111C8277}"/>
          </ac:spMkLst>
        </pc:spChg>
        <pc:spChg chg="add mod">
          <ac:chgData name="Bertino Hernandez Cancino" userId="ce868ae7-7fce-4561-8884-386018fddd23" providerId="ADAL" clId="{A86D1658-5EEB-4F6D-99F1-B310AF1CCECA}" dt="2023-11-24T18:38:07.691" v="1017" actId="1035"/>
          <ac:spMkLst>
            <pc:docMk/>
            <pc:sldMk cId="2743151836" sldId="745"/>
            <ac:spMk id="1029" creationId="{2AB3E4B0-494E-BBD4-982A-6A3F1936C9B8}"/>
          </ac:spMkLst>
        </pc:spChg>
        <pc:spChg chg="mod">
          <ac:chgData name="Bertino Hernandez Cancino" userId="ce868ae7-7fce-4561-8884-386018fddd23" providerId="ADAL" clId="{A86D1658-5EEB-4F6D-99F1-B310AF1CCECA}" dt="2023-11-24T18:36:48.099" v="1005" actId="1076"/>
          <ac:spMkLst>
            <pc:docMk/>
            <pc:sldMk cId="2743151836" sldId="745"/>
            <ac:spMk id="7169" creationId="{9DA19E56-7D81-E866-0362-A5EA7AE6F5B9}"/>
          </ac:spMkLst>
        </pc:spChg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7177" creationId="{F396D0F1-11F1-9439-B23A-54EC725C2B02}"/>
          </ac:spMkLst>
        </pc:spChg>
        <pc:spChg chg="del mod">
          <ac:chgData name="Bertino Hernandez Cancino" userId="ce868ae7-7fce-4561-8884-386018fddd23" providerId="ADAL" clId="{A86D1658-5EEB-4F6D-99F1-B310AF1CCECA}" dt="2023-11-24T18:34:58.452" v="998" actId="478"/>
          <ac:spMkLst>
            <pc:docMk/>
            <pc:sldMk cId="2743151836" sldId="745"/>
            <ac:spMk id="7193" creationId="{732F38E4-1369-A148-D66A-C70DBE3CEDEA}"/>
          </ac:spMkLst>
        </pc:spChg>
        <pc:spChg chg="del">
          <ac:chgData name="Bertino Hernandez Cancino" userId="ce868ae7-7fce-4561-8884-386018fddd23" providerId="ADAL" clId="{A86D1658-5EEB-4F6D-99F1-B310AF1CCECA}" dt="2023-11-24T18:34:55.611" v="996" actId="478"/>
          <ac:spMkLst>
            <pc:docMk/>
            <pc:sldMk cId="2743151836" sldId="745"/>
            <ac:spMk id="7196" creationId="{D78E6654-23FF-F864-E387-5EE727AA2886}"/>
          </ac:spMkLst>
        </pc:spChg>
        <pc:spChg chg="del">
          <ac:chgData name="Bertino Hernandez Cancino" userId="ce868ae7-7fce-4561-8884-386018fddd23" providerId="ADAL" clId="{A86D1658-5EEB-4F6D-99F1-B310AF1CCECA}" dt="2023-11-24T18:34:54.421" v="995" actId="478"/>
          <ac:spMkLst>
            <pc:docMk/>
            <pc:sldMk cId="2743151836" sldId="745"/>
            <ac:spMk id="7198" creationId="{0B0C94E2-44F6-D225-0F55-FB1B00ED7A41}"/>
          </ac:spMkLst>
        </pc:spChg>
        <pc:spChg chg="del">
          <ac:chgData name="Bertino Hernandez Cancino" userId="ce868ae7-7fce-4561-8884-386018fddd23" providerId="ADAL" clId="{A86D1658-5EEB-4F6D-99F1-B310AF1CCECA}" dt="2023-11-24T18:35:00.651" v="999" actId="478"/>
          <ac:spMkLst>
            <pc:docMk/>
            <pc:sldMk cId="2743151836" sldId="745"/>
            <ac:spMk id="7200" creationId="{4EE1080E-E223-C67F-A519-D8F3EC747B62}"/>
          </ac:spMkLst>
        </pc:spChg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7201" creationId="{C90DBF03-FD5D-8CC8-F9AC-F8EFC2B9807F}"/>
          </ac:spMkLst>
        </pc:spChg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7202" creationId="{24DC4741-92C8-439C-6E49-6DAD2361FA18}"/>
          </ac:spMkLst>
        </pc:spChg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7203" creationId="{A31E226A-7C01-3E4B-4FAC-0E6800C77A41}"/>
          </ac:spMkLst>
        </pc:spChg>
        <pc:spChg chg="add mod">
          <ac:chgData name="Bertino Hernandez Cancino" userId="ce868ae7-7fce-4561-8884-386018fddd23" providerId="ADAL" clId="{A86D1658-5EEB-4F6D-99F1-B310AF1CCECA}" dt="2023-11-24T18:35:35.253" v="1000" actId="1076"/>
          <ac:spMkLst>
            <pc:docMk/>
            <pc:sldMk cId="2743151836" sldId="745"/>
            <ac:spMk id="7214" creationId="{BF1803E8-D170-1EA9-C894-1C83DE518D7C}"/>
          </ac:spMkLst>
        </pc:spChg>
        <pc:spChg chg="del">
          <ac:chgData name="Bertino Hernandez Cancino" userId="ce868ae7-7fce-4561-8884-386018fddd23" providerId="ADAL" clId="{A86D1658-5EEB-4F6D-99F1-B310AF1CCECA}" dt="2023-11-24T18:32:33.339" v="975" actId="478"/>
          <ac:spMkLst>
            <pc:docMk/>
            <pc:sldMk cId="2743151836" sldId="745"/>
            <ac:spMk id="7215" creationId="{DAB3193B-8CE1-6EF3-A243-9614419925E5}"/>
          </ac:spMkLst>
        </pc:spChg>
        <pc:spChg chg="add del mod">
          <ac:chgData name="Bertino Hernandez Cancino" userId="ce868ae7-7fce-4561-8884-386018fddd23" providerId="ADAL" clId="{A86D1658-5EEB-4F6D-99F1-B310AF1CCECA}" dt="2023-11-24T18:36:49.801" v="1006"/>
          <ac:spMkLst>
            <pc:docMk/>
            <pc:sldMk cId="2743151836" sldId="745"/>
            <ac:spMk id="7217" creationId="{D6B965C9-6099-83DC-F3DB-3A0953A3CDF0}"/>
          </ac:spMkLst>
        </pc:spChg>
        <pc:spChg chg="add del mod">
          <ac:chgData name="Bertino Hernandez Cancino" userId="ce868ae7-7fce-4561-8884-386018fddd23" providerId="ADAL" clId="{A86D1658-5EEB-4F6D-99F1-B310AF1CCECA}" dt="2023-11-24T18:38:47.613" v="1019" actId="478"/>
          <ac:spMkLst>
            <pc:docMk/>
            <pc:sldMk cId="2743151836" sldId="745"/>
            <ac:spMk id="8208" creationId="{9687B4F5-EC23-F621-FA4B-46290C599DAE}"/>
          </ac:spMkLst>
        </pc:spChg>
        <pc:spChg chg="add del mod">
          <ac:chgData name="Bertino Hernandez Cancino" userId="ce868ae7-7fce-4561-8884-386018fddd23" providerId="ADAL" clId="{A86D1658-5EEB-4F6D-99F1-B310AF1CCECA}" dt="2023-11-24T18:37:58.058" v="1014"/>
          <ac:spMkLst>
            <pc:docMk/>
            <pc:sldMk cId="2743151836" sldId="745"/>
            <ac:spMk id="8209" creationId="{1DF35913-085E-8B98-64B9-AE00520979EB}"/>
          </ac:spMkLst>
        </pc:spChg>
        <pc:spChg chg="add del mod">
          <ac:chgData name="Bertino Hernandez Cancino" userId="ce868ae7-7fce-4561-8884-386018fddd23" providerId="ADAL" clId="{A86D1658-5EEB-4F6D-99F1-B310AF1CCECA}" dt="2023-11-24T18:37:58.058" v="1014"/>
          <ac:spMkLst>
            <pc:docMk/>
            <pc:sldMk cId="2743151836" sldId="745"/>
            <ac:spMk id="8217" creationId="{2389A200-5CF1-2A94-C5E2-7CCED669CEFB}"/>
          </ac:spMkLst>
        </pc:spChg>
        <pc:spChg chg="add mod">
          <ac:chgData name="Bertino Hernandez Cancino" userId="ce868ae7-7fce-4561-8884-386018fddd23" providerId="ADAL" clId="{A86D1658-5EEB-4F6D-99F1-B310AF1CCECA}" dt="2023-11-24T18:38:07.691" v="1017" actId="1035"/>
          <ac:spMkLst>
            <pc:docMk/>
            <pc:sldMk cId="2743151836" sldId="745"/>
            <ac:spMk id="8220" creationId="{B923D16B-532C-82B8-D746-F29C3AC24388}"/>
          </ac:spMkLst>
        </pc:spChg>
        <pc:spChg chg="del">
          <ac:chgData name="Bertino Hernandez Cancino" userId="ce868ae7-7fce-4561-8884-386018fddd23" providerId="ADAL" clId="{A86D1658-5EEB-4F6D-99F1-B310AF1CCECA}" dt="2023-11-24T18:32:14.982" v="965" actId="478"/>
          <ac:spMkLst>
            <pc:docMk/>
            <pc:sldMk cId="2743151836" sldId="745"/>
            <ac:spMk id="10257" creationId="{0DA06623-5145-184A-CE6E-DE1CDED4B799}"/>
          </ac:spMkLst>
        </pc:spChg>
        <pc:spChg chg="del">
          <ac:chgData name="Bertino Hernandez Cancino" userId="ce868ae7-7fce-4561-8884-386018fddd23" providerId="ADAL" clId="{A86D1658-5EEB-4F6D-99F1-B310AF1CCECA}" dt="2023-11-24T18:32:29.489" v="974" actId="478"/>
          <ac:spMkLst>
            <pc:docMk/>
            <pc:sldMk cId="2743151836" sldId="745"/>
            <ac:spMk id="10266" creationId="{3C14A71B-1F78-D84E-6CF2-5F65FD7E9922}"/>
          </ac:spMkLst>
        </pc:spChg>
        <pc:spChg chg="del">
          <ac:chgData name="Bertino Hernandez Cancino" userId="ce868ae7-7fce-4561-8884-386018fddd23" providerId="ADAL" clId="{A86D1658-5EEB-4F6D-99F1-B310AF1CCECA}" dt="2023-11-24T18:32:35.916" v="977" actId="478"/>
          <ac:spMkLst>
            <pc:docMk/>
            <pc:sldMk cId="2743151836" sldId="745"/>
            <ac:spMk id="10269" creationId="{DC74CD52-3813-8717-0CAC-1A27C2F9783B}"/>
          </ac:spMkLst>
        </pc:sp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23" creationId="{0F54FC90-E9E0-3314-93B1-ACE9A2E2A0D7}"/>
          </ac:picMkLst>
        </pc:pic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25" creationId="{5062B9B0-FD82-83C4-5ACF-855A3C5577E9}"/>
          </ac:picMkLst>
        </pc:pic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26" creationId="{A435D67A-160D-98AB-F507-BED1B70C4124}"/>
          </ac:picMkLst>
        </pc:pic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27" creationId="{85C86614-1451-5F9E-FD79-256A32E8C8D3}"/>
          </ac:picMkLst>
        </pc:pic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28" creationId="{0FE3831B-AE69-222E-C089-CE47E7BA0BB4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30" creationId="{FE08EE81-5E6C-42B2-DB71-2C2445471F36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31" creationId="{4D9AE875-068F-2781-7F9A-53276ACF2036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1024" creationId="{F7852882-B2B5-E624-0EFF-43F144FECAF7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1025" creationId="{C3FB783A-8096-E8FE-26AC-83D8F6F7D95F}"/>
          </ac:picMkLst>
        </pc:picChg>
        <pc:picChg chg="mod">
          <ac:chgData name="Bertino Hernandez Cancino" userId="ce868ae7-7fce-4561-8884-386018fddd23" providerId="ADAL" clId="{A86D1658-5EEB-4F6D-99F1-B310AF1CCECA}" dt="2023-11-24T18:36:48.099" v="1005" actId="1076"/>
          <ac:picMkLst>
            <pc:docMk/>
            <pc:sldMk cId="2743151836" sldId="745"/>
            <ac:picMk id="1026" creationId="{C250A842-7835-2317-997A-F50188A3B91D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1027" creationId="{FF9A0992-3496-94F9-DEC7-8B4962DFA84E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1028" creationId="{BAC3E79E-7D88-5FC6-9DCE-C5096211FF99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1031" creationId="{D2C22143-6E9D-23E5-7E8D-3EB59563627B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68" creationId="{49749222-01D3-C8E2-5E91-C53C864619EA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70" creationId="{AD4710BD-2361-F65F-1242-732B2AA14D9F}"/>
          </ac:picMkLst>
        </pc:picChg>
        <pc:picChg chg="del">
          <ac:chgData name="Bertino Hernandez Cancino" userId="ce868ae7-7fce-4561-8884-386018fddd23" providerId="ADAL" clId="{A86D1658-5EEB-4F6D-99F1-B310AF1CCECA}" dt="2023-11-24T18:32:23.431" v="971" actId="478"/>
          <ac:picMkLst>
            <pc:docMk/>
            <pc:sldMk cId="2743151836" sldId="745"/>
            <ac:picMk id="7172" creationId="{27BD423E-63B3-E586-8FAF-2DCD226D9E5B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81" creationId="{B0E7E520-F8EF-87A4-B10A-D3B288002FB2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83" creationId="{479841AC-D640-9F4E-9FC0-2AFB7482E4DF}"/>
          </ac:picMkLst>
        </pc:picChg>
        <pc:picChg chg="del">
          <ac:chgData name="Bertino Hernandez Cancino" userId="ce868ae7-7fce-4561-8884-386018fddd23" providerId="ADAL" clId="{A86D1658-5EEB-4F6D-99F1-B310AF1CCECA}" dt="2023-11-24T18:34:52.825" v="994" actId="478"/>
          <ac:picMkLst>
            <pc:docMk/>
            <pc:sldMk cId="2743151836" sldId="745"/>
            <ac:picMk id="7185" creationId="{08AD7B6D-A683-6005-FDAD-6E781A57D933}"/>
          </ac:picMkLst>
        </pc:picChg>
        <pc:picChg chg="del">
          <ac:chgData name="Bertino Hernandez Cancino" userId="ce868ae7-7fce-4561-8884-386018fddd23" providerId="ADAL" clId="{A86D1658-5EEB-4F6D-99F1-B310AF1CCECA}" dt="2023-11-24T18:34:52.825" v="994" actId="478"/>
          <ac:picMkLst>
            <pc:docMk/>
            <pc:sldMk cId="2743151836" sldId="745"/>
            <ac:picMk id="7187" creationId="{BFE6AADB-9B6B-A7F5-38B4-3AC363C54498}"/>
          </ac:picMkLst>
        </pc:picChg>
        <pc:picChg chg="del">
          <ac:chgData name="Bertino Hernandez Cancino" userId="ce868ae7-7fce-4561-8884-386018fddd23" providerId="ADAL" clId="{A86D1658-5EEB-4F6D-99F1-B310AF1CCECA}" dt="2023-11-24T18:34:52.825" v="994" actId="478"/>
          <ac:picMkLst>
            <pc:docMk/>
            <pc:sldMk cId="2743151836" sldId="745"/>
            <ac:picMk id="7191" creationId="{83697032-CA01-FD5B-2855-F8932557EF0C}"/>
          </ac:picMkLst>
        </pc:picChg>
        <pc:picChg chg="del">
          <ac:chgData name="Bertino Hernandez Cancino" userId="ce868ae7-7fce-4561-8884-386018fddd23" providerId="ADAL" clId="{A86D1658-5EEB-4F6D-99F1-B310AF1CCECA}" dt="2023-11-24T18:34:52.825" v="994" actId="478"/>
          <ac:picMkLst>
            <pc:docMk/>
            <pc:sldMk cId="2743151836" sldId="745"/>
            <ac:picMk id="7192" creationId="{DABD73FB-7A2B-AB32-E006-3963D7DB28C1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97" creationId="{9E1C0D18-28E8-83AA-B60F-0F401B3B1EFC}"/>
          </ac:picMkLst>
        </pc:picChg>
        <pc:picChg chg="add mod">
          <ac:chgData name="Bertino Hernandez Cancino" userId="ce868ae7-7fce-4561-8884-386018fddd23" providerId="ADAL" clId="{A86D1658-5EEB-4F6D-99F1-B310AF1CCECA}" dt="2023-11-24T18:35:35.253" v="1000" actId="1076"/>
          <ac:picMkLst>
            <pc:docMk/>
            <pc:sldMk cId="2743151836" sldId="745"/>
            <ac:picMk id="7199" creationId="{22BC8465-BF0D-3EFA-8C6E-2C9616121971}"/>
          </ac:picMkLst>
        </pc:picChg>
        <pc:picChg chg="del">
          <ac:chgData name="Bertino Hernandez Cancino" userId="ce868ae7-7fce-4561-8884-386018fddd23" providerId="ADAL" clId="{A86D1658-5EEB-4F6D-99F1-B310AF1CCECA}" dt="2023-11-24T18:32:44.113" v="982" actId="478"/>
          <ac:picMkLst>
            <pc:docMk/>
            <pc:sldMk cId="2743151836" sldId="745"/>
            <ac:picMk id="7216" creationId="{55F703D2-A46D-C120-4BB4-50BEBCCAB01B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7221" creationId="{A73886B3-1934-EF0C-D4DA-79BB99641312}"/>
          </ac:picMkLst>
        </pc:picChg>
        <pc:picChg chg="del">
          <ac:chgData name="Bertino Hernandez Cancino" userId="ce868ae7-7fce-4561-8884-386018fddd23" providerId="ADAL" clId="{A86D1658-5EEB-4F6D-99F1-B310AF1CCECA}" dt="2023-11-24T18:32:39.730" v="978" actId="478"/>
          <ac:picMkLst>
            <pc:docMk/>
            <pc:sldMk cId="2743151836" sldId="745"/>
            <ac:picMk id="7222" creationId="{6A07A668-C799-F79C-C8F4-E4D99BB08896}"/>
          </ac:picMkLst>
        </pc:picChg>
        <pc:picChg chg="del">
          <ac:chgData name="Bertino Hernandez Cancino" userId="ce868ae7-7fce-4561-8884-386018fddd23" providerId="ADAL" clId="{A86D1658-5EEB-4F6D-99F1-B310AF1CCECA}" dt="2023-11-24T18:32:40.726" v="979" actId="478"/>
          <ac:picMkLst>
            <pc:docMk/>
            <pc:sldMk cId="2743151836" sldId="745"/>
            <ac:picMk id="7224" creationId="{FA3768B3-C7E9-3466-244B-D1C44DB5416D}"/>
          </ac:picMkLst>
        </pc:picChg>
        <pc:picChg chg="del">
          <ac:chgData name="Bertino Hernandez Cancino" userId="ce868ae7-7fce-4561-8884-386018fddd23" providerId="ADAL" clId="{A86D1658-5EEB-4F6D-99F1-B310AF1CCECA}" dt="2023-11-24T18:32:45.019" v="983" actId="478"/>
          <ac:picMkLst>
            <pc:docMk/>
            <pc:sldMk cId="2743151836" sldId="745"/>
            <ac:picMk id="8193" creationId="{3B0FD5B2-C43A-2C4C-56AA-2AC0F073FC71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0" creationId="{CACCCD92-DD0D-6000-180F-7654A2F1A76A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1" creationId="{F0A4B1DF-20FE-DA5F-5E6C-5FE595DEFD2B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2" creationId="{2E70074E-31FD-F1DE-4CB1-BE425BBC27EA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3" creationId="{FC21FF5B-E2B5-B37B-96B5-BFD089CC224B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4" creationId="{A11E21EC-EE45-46E7-0E07-E8F0437CB4E8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5" creationId="{553B8B39-8518-979B-F9BA-689B39EBB0CF}"/>
          </ac:picMkLst>
        </pc:picChg>
        <pc:picChg chg="add del mod">
          <ac:chgData name="Bertino Hernandez Cancino" userId="ce868ae7-7fce-4561-8884-386018fddd23" providerId="ADAL" clId="{A86D1658-5EEB-4F6D-99F1-B310AF1CCECA}" dt="2023-11-24T18:36:49.801" v="1006"/>
          <ac:picMkLst>
            <pc:docMk/>
            <pc:sldMk cId="2743151836" sldId="745"/>
            <ac:picMk id="8207" creationId="{58A13B1A-A753-1B7C-90EE-219C0090EAA4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0" creationId="{50B8D6C6-0082-2EF1-4B74-25D68FA70FA6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1" creationId="{35AD715C-7F9F-F511-85A3-784CEA8660C0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2" creationId="{97E13C38-980C-D8C7-42BC-7C3AA5452AB1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3" creationId="{FE134241-DCE4-0441-3EBE-349CAD1052B0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4" creationId="{E2AF9E11-3446-EBF4-586A-2F4D7D51325F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5" creationId="{ADE5DFE8-B8A3-F9B4-9CD8-1E34B0A8B0BA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6" creationId="{E12AB952-E51E-B57E-B7DD-95BED789366A}"/>
          </ac:picMkLst>
        </pc:picChg>
        <pc:picChg chg="add del mod">
          <ac:chgData name="Bertino Hernandez Cancino" userId="ce868ae7-7fce-4561-8884-386018fddd23" providerId="ADAL" clId="{A86D1658-5EEB-4F6D-99F1-B310AF1CCECA}" dt="2023-11-24T18:37:58.058" v="1014"/>
          <ac:picMkLst>
            <pc:docMk/>
            <pc:sldMk cId="2743151836" sldId="745"/>
            <ac:picMk id="8219" creationId="{BDB72036-1DD8-E888-CEBA-6E461256A652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8221" creationId="{9CEC5C02-CC29-74CF-9DD6-BCB4FB307EFA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8222" creationId="{94923D31-A80A-8CCB-FDD2-382E7D706ACF}"/>
          </ac:picMkLst>
        </pc:picChg>
        <pc:picChg chg="add mod">
          <ac:chgData name="Bertino Hernandez Cancino" userId="ce868ae7-7fce-4561-8884-386018fddd23" providerId="ADAL" clId="{A86D1658-5EEB-4F6D-99F1-B310AF1CCECA}" dt="2023-11-24T18:38:07.691" v="1017" actId="1035"/>
          <ac:picMkLst>
            <pc:docMk/>
            <pc:sldMk cId="2743151836" sldId="745"/>
            <ac:picMk id="8223" creationId="{A20D3947-6D9A-2578-46BB-BB4D56D896F7}"/>
          </ac:picMkLst>
        </pc:picChg>
        <pc:picChg chg="del">
          <ac:chgData name="Bertino Hernandez Cancino" userId="ce868ae7-7fce-4561-8884-386018fddd23" providerId="ADAL" clId="{A86D1658-5EEB-4F6D-99F1-B310AF1CCECA}" dt="2023-11-24T18:32:18.869" v="967" actId="478"/>
          <ac:picMkLst>
            <pc:docMk/>
            <pc:sldMk cId="2743151836" sldId="745"/>
            <ac:picMk id="10259" creationId="{3FC6F6F7-9F1C-692A-BB6D-6C67F53611EC}"/>
          </ac:picMkLst>
        </pc:picChg>
        <pc:picChg chg="del">
          <ac:chgData name="Bertino Hernandez Cancino" userId="ce868ae7-7fce-4561-8884-386018fddd23" providerId="ADAL" clId="{A86D1658-5EEB-4F6D-99F1-B310AF1CCECA}" dt="2023-11-24T18:32:16.301" v="966" actId="478"/>
          <ac:picMkLst>
            <pc:docMk/>
            <pc:sldMk cId="2743151836" sldId="745"/>
            <ac:picMk id="10260" creationId="{194B394E-0090-54E8-53A4-687209E3B7A7}"/>
          </ac:picMkLst>
        </pc:picChg>
        <pc:picChg chg="del">
          <ac:chgData name="Bertino Hernandez Cancino" userId="ce868ae7-7fce-4561-8884-386018fddd23" providerId="ADAL" clId="{A86D1658-5EEB-4F6D-99F1-B310AF1CCECA}" dt="2023-11-24T18:32:49.453" v="985" actId="478"/>
          <ac:picMkLst>
            <pc:docMk/>
            <pc:sldMk cId="2743151836" sldId="745"/>
            <ac:picMk id="10261" creationId="{98FB6AE6-0AD2-3799-A392-2E05DDFBF62B}"/>
          </ac:picMkLst>
        </pc:picChg>
        <pc:picChg chg="del">
          <ac:chgData name="Bertino Hernandez Cancino" userId="ce868ae7-7fce-4561-8884-386018fddd23" providerId="ADAL" clId="{A86D1658-5EEB-4F6D-99F1-B310AF1CCECA}" dt="2023-11-24T18:32:26.023" v="972" actId="478"/>
          <ac:picMkLst>
            <pc:docMk/>
            <pc:sldMk cId="2743151836" sldId="745"/>
            <ac:picMk id="10262" creationId="{B67295F7-F37F-EA68-11F8-4230A7FBDC50}"/>
          </ac:picMkLst>
        </pc:picChg>
        <pc:picChg chg="del">
          <ac:chgData name="Bertino Hernandez Cancino" userId="ce868ae7-7fce-4561-8884-386018fddd23" providerId="ADAL" clId="{A86D1658-5EEB-4F6D-99F1-B310AF1CCECA}" dt="2023-11-24T18:32:22.494" v="970" actId="478"/>
          <ac:picMkLst>
            <pc:docMk/>
            <pc:sldMk cId="2743151836" sldId="745"/>
            <ac:picMk id="10263" creationId="{70DBD6DC-C6E4-B754-26B4-54B0AAC079CD}"/>
          </ac:picMkLst>
        </pc:picChg>
        <pc:picChg chg="del">
          <ac:chgData name="Bertino Hernandez Cancino" userId="ce868ae7-7fce-4561-8884-386018fddd23" providerId="ADAL" clId="{A86D1658-5EEB-4F6D-99F1-B310AF1CCECA}" dt="2023-11-24T18:32:20.930" v="969" actId="478"/>
          <ac:picMkLst>
            <pc:docMk/>
            <pc:sldMk cId="2743151836" sldId="745"/>
            <ac:picMk id="10264" creationId="{B94795F9-FCF7-293B-94E4-F569A295CC0F}"/>
          </ac:picMkLst>
        </pc:picChg>
        <pc:picChg chg="del">
          <ac:chgData name="Bertino Hernandez Cancino" userId="ce868ae7-7fce-4561-8884-386018fddd23" providerId="ADAL" clId="{A86D1658-5EEB-4F6D-99F1-B310AF1CCECA}" dt="2023-11-24T18:32:19.967" v="968" actId="478"/>
          <ac:picMkLst>
            <pc:docMk/>
            <pc:sldMk cId="2743151836" sldId="745"/>
            <ac:picMk id="10265" creationId="{0B7462D5-901C-95CD-7A65-FFF2C3DEC5B1}"/>
          </ac:picMkLst>
        </pc:picChg>
        <pc:cxnChg chg="add mod">
          <ac:chgData name="Bertino Hernandez Cancino" userId="ce868ae7-7fce-4561-8884-386018fddd23" providerId="ADAL" clId="{A86D1658-5EEB-4F6D-99F1-B310AF1CCECA}" dt="2023-11-24T18:38:07.691" v="1017" actId="1035"/>
          <ac:cxnSpMkLst>
            <pc:docMk/>
            <pc:sldMk cId="2743151836" sldId="745"/>
            <ac:cxnSpMk id="1030" creationId="{08F8C061-3801-EC6B-AC74-A80CBE213C60}"/>
          </ac:cxnSpMkLst>
        </pc:cxnChg>
        <pc:cxnChg chg="del">
          <ac:chgData name="Bertino Hernandez Cancino" userId="ce868ae7-7fce-4561-8884-386018fddd23" providerId="ADAL" clId="{A86D1658-5EEB-4F6D-99F1-B310AF1CCECA}" dt="2023-11-24T18:32:41.829" v="980" actId="478"/>
          <ac:cxnSpMkLst>
            <pc:docMk/>
            <pc:sldMk cId="2743151836" sldId="745"/>
            <ac:cxnSpMk id="7173" creationId="{80C0B3AC-E636-DCA1-3D86-0D4B85D840D3}"/>
          </ac:cxnSpMkLst>
        </pc:cxnChg>
        <pc:cxnChg chg="del mod">
          <ac:chgData name="Bertino Hernandez Cancino" userId="ce868ae7-7fce-4561-8884-386018fddd23" providerId="ADAL" clId="{A86D1658-5EEB-4F6D-99F1-B310AF1CCECA}" dt="2023-11-24T18:32:46.086" v="984" actId="478"/>
          <ac:cxnSpMkLst>
            <pc:docMk/>
            <pc:sldMk cId="2743151836" sldId="745"/>
            <ac:cxnSpMk id="7175" creationId="{3A9F140C-B058-EA45-5D2D-4FD26074D433}"/>
          </ac:cxnSpMkLst>
        </pc:cxnChg>
        <pc:cxnChg chg="del">
          <ac:chgData name="Bertino Hernandez Cancino" userId="ce868ae7-7fce-4561-8884-386018fddd23" providerId="ADAL" clId="{A86D1658-5EEB-4F6D-99F1-B310AF1CCECA}" dt="2023-11-24T18:32:43.008" v="981" actId="478"/>
          <ac:cxnSpMkLst>
            <pc:docMk/>
            <pc:sldMk cId="2743151836" sldId="745"/>
            <ac:cxnSpMk id="7176" creationId="{04C3038E-58FF-38BF-3601-5394734A873F}"/>
          </ac:cxnSpMkLst>
        </pc:cxnChg>
        <pc:cxnChg chg="add mod">
          <ac:chgData name="Bertino Hernandez Cancino" userId="ce868ae7-7fce-4561-8884-386018fddd23" providerId="ADAL" clId="{A86D1658-5EEB-4F6D-99F1-B310AF1CCECA}" dt="2023-11-24T18:35:35.253" v="1000" actId="1076"/>
          <ac:cxnSpMkLst>
            <pc:docMk/>
            <pc:sldMk cId="2743151836" sldId="745"/>
            <ac:cxnSpMk id="7178" creationId="{59505C8D-67A9-167F-B2BE-C66EAB449AD4}"/>
          </ac:cxnSpMkLst>
        </pc:cxnChg>
        <pc:cxnChg chg="add del mod">
          <ac:chgData name="Bertino Hernandez Cancino" userId="ce868ae7-7fce-4561-8884-386018fddd23" providerId="ADAL" clId="{A86D1658-5EEB-4F6D-99F1-B310AF1CCECA}" dt="2023-11-24T18:36:49.801" v="1006"/>
          <ac:cxnSpMkLst>
            <pc:docMk/>
            <pc:sldMk cId="2743151836" sldId="745"/>
            <ac:cxnSpMk id="8206" creationId="{9154D1AA-B1D9-9FAF-9CE0-E7EAFC5BCB07}"/>
          </ac:cxnSpMkLst>
        </pc:cxnChg>
        <pc:cxnChg chg="add del mod">
          <ac:chgData name="Bertino Hernandez Cancino" userId="ce868ae7-7fce-4561-8884-386018fddd23" providerId="ADAL" clId="{A86D1658-5EEB-4F6D-99F1-B310AF1CCECA}" dt="2023-11-24T18:37:58.058" v="1014"/>
          <ac:cxnSpMkLst>
            <pc:docMk/>
            <pc:sldMk cId="2743151836" sldId="745"/>
            <ac:cxnSpMk id="8218" creationId="{F460EEB7-7942-48D6-6BFD-81AD74945B57}"/>
          </ac:cxnSpMkLst>
        </pc:cxnChg>
        <pc:cxnChg chg="del mod">
          <ac:chgData name="Bertino Hernandez Cancino" userId="ce868ae7-7fce-4561-8884-386018fddd23" providerId="ADAL" clId="{A86D1658-5EEB-4F6D-99F1-B310AF1CCECA}" dt="2023-11-24T18:32:27.709" v="973" actId="478"/>
          <ac:cxnSpMkLst>
            <pc:docMk/>
            <pc:sldMk cId="2743151836" sldId="745"/>
            <ac:cxnSpMk id="10268" creationId="{3036B42A-EE8A-B7F1-C8CD-62B0990E9510}"/>
          </ac:cxnSpMkLst>
        </pc:cxnChg>
        <pc:cxnChg chg="del mod">
          <ac:chgData name="Bertino Hernandez Cancino" userId="ce868ae7-7fce-4561-8884-386018fddd23" providerId="ADAL" clId="{A86D1658-5EEB-4F6D-99F1-B310AF1CCECA}" dt="2023-11-24T18:32:34.440" v="976" actId="478"/>
          <ac:cxnSpMkLst>
            <pc:docMk/>
            <pc:sldMk cId="2743151836" sldId="745"/>
            <ac:cxnSpMk id="10273" creationId="{C9F646DC-342F-0898-1A0C-703690B91494}"/>
          </ac:cxnSpMkLst>
        </pc:cxnChg>
      </pc:sldChg>
    </pc:docChg>
  </pc:docChgLst>
  <pc:docChgLst>
    <pc:chgData name="Bertino Hernandez Cancino" userId="ce868ae7-7fce-4561-8884-386018fddd23" providerId="ADAL" clId="{90A51D8C-8228-450C-A336-115FCF9BACA0}"/>
    <pc:docChg chg="undo custSel addSld delSld modSld">
      <pc:chgData name="Bertino Hernandez Cancino" userId="ce868ae7-7fce-4561-8884-386018fddd23" providerId="ADAL" clId="{90A51D8C-8228-450C-A336-115FCF9BACA0}" dt="2023-09-08T23:09:31.560" v="416"/>
      <pc:docMkLst>
        <pc:docMk/>
      </pc:docMkLst>
      <pc:sldChg chg="del">
        <pc:chgData name="Bertino Hernandez Cancino" userId="ce868ae7-7fce-4561-8884-386018fddd23" providerId="ADAL" clId="{90A51D8C-8228-450C-A336-115FCF9BACA0}" dt="2023-09-08T02:26:23.780" v="1" actId="47"/>
        <pc:sldMkLst>
          <pc:docMk/>
          <pc:sldMk cId="3556171951" sldId="256"/>
        </pc:sldMkLst>
      </pc:sldChg>
      <pc:sldChg chg="addSp delSp modSp add del mod">
        <pc:chgData name="Bertino Hernandez Cancino" userId="ce868ae7-7fce-4561-8884-386018fddd23" providerId="ADAL" clId="{90A51D8C-8228-450C-A336-115FCF9BACA0}" dt="2023-09-08T03:18:07.785" v="372"/>
        <pc:sldMkLst>
          <pc:docMk/>
          <pc:sldMk cId="3710575433" sldId="271"/>
        </pc:sldMkLst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4" creationId="{4A9E1B59-006D-015F-D3B5-37EF9E0FEE64}"/>
          </ac:spMkLst>
        </pc:spChg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6" creationId="{D34618B9-F116-C59E-F9A1-06AD90A117CF}"/>
          </ac:spMkLst>
        </pc:spChg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7" creationId="{206D606F-CB55-DFBB-74CA-C38A1B5CDD8C}"/>
          </ac:spMkLst>
        </pc:spChg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9" creationId="{C9357FA5-3620-B817-29D3-38B275A080A2}"/>
          </ac:spMkLst>
        </pc:spChg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10" creationId="{47192E28-3D9E-B4B0-70A5-F55C9380C181}"/>
          </ac:spMkLst>
        </pc:spChg>
        <pc:spChg chg="add mod">
          <ac:chgData name="Bertino Hernandez Cancino" userId="ce868ae7-7fce-4561-8884-386018fddd23" providerId="ADAL" clId="{90A51D8C-8228-450C-A336-115FCF9BACA0}" dt="2023-09-08T03:18:07.785" v="372"/>
          <ac:spMkLst>
            <pc:docMk/>
            <pc:sldMk cId="3710575433" sldId="271"/>
            <ac:spMk id="11" creationId="{4D1241C1-449D-7B00-D08E-7B75D0CD810A}"/>
          </ac:spMkLst>
        </pc:spChg>
        <pc:picChg chg="add mod">
          <ac:chgData name="Bertino Hernandez Cancino" userId="ce868ae7-7fce-4561-8884-386018fddd23" providerId="ADAL" clId="{90A51D8C-8228-450C-A336-115FCF9BACA0}" dt="2023-09-08T03:18:07.785" v="372"/>
          <ac:picMkLst>
            <pc:docMk/>
            <pc:sldMk cId="3710575433" sldId="271"/>
            <ac:picMk id="5" creationId="{0A8D32B6-A927-1296-C908-E7A29690E469}"/>
          </ac:picMkLst>
        </pc:picChg>
        <pc:picChg chg="del">
          <ac:chgData name="Bertino Hernandez Cancino" userId="ce868ae7-7fce-4561-8884-386018fddd23" providerId="ADAL" clId="{90A51D8C-8228-450C-A336-115FCF9BACA0}" dt="2023-09-08T02:32:57.218" v="112" actId="478"/>
          <ac:picMkLst>
            <pc:docMk/>
            <pc:sldMk cId="3710575433" sldId="271"/>
            <ac:picMk id="7" creationId="{8337CDB9-3FA7-98CA-CC15-B58FB8E07729}"/>
          </ac:picMkLst>
        </pc:picChg>
        <pc:picChg chg="add mod">
          <ac:chgData name="Bertino Hernandez Cancino" userId="ce868ae7-7fce-4561-8884-386018fddd23" providerId="ADAL" clId="{90A51D8C-8228-450C-A336-115FCF9BACA0}" dt="2023-09-08T03:18:07.785" v="372"/>
          <ac:picMkLst>
            <pc:docMk/>
            <pc:sldMk cId="3710575433" sldId="271"/>
            <ac:picMk id="8" creationId="{C677E822-846C-9F84-823E-83B7858FA606}"/>
          </ac:picMkLst>
        </pc:picChg>
        <pc:picChg chg="add mod">
          <ac:chgData name="Bertino Hernandez Cancino" userId="ce868ae7-7fce-4561-8884-386018fddd23" providerId="ADAL" clId="{90A51D8C-8228-450C-A336-115FCF9BACA0}" dt="2023-09-08T03:18:07.785" v="372"/>
          <ac:picMkLst>
            <pc:docMk/>
            <pc:sldMk cId="3710575433" sldId="271"/>
            <ac:picMk id="12" creationId="{BA064B34-4006-43BD-8E2F-2E804BF992E1}"/>
          </ac:picMkLst>
        </pc:picChg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3520977209" sldId="272"/>
        </pc:sldMkLst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474258244" sldId="273"/>
        </pc:sldMkLst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968780868" sldId="275"/>
        </pc:sldMkLst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371331632" sldId="276"/>
        </pc:sldMkLst>
      </pc:sldChg>
      <pc:sldChg chg="addSp delSp modSp add mod">
        <pc:chgData name="Bertino Hernandez Cancino" userId="ce868ae7-7fce-4561-8884-386018fddd23" providerId="ADAL" clId="{90A51D8C-8228-450C-A336-115FCF9BACA0}" dt="2023-09-08T03:18:11.976" v="374"/>
        <pc:sldMkLst>
          <pc:docMk/>
          <pc:sldMk cId="3594672184" sldId="276"/>
        </pc:sldMkLst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2" creationId="{3C76B838-BC7F-0F04-176F-2014D91F6B57}"/>
          </ac:spMkLst>
        </pc:spChg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4" creationId="{2912590D-63D9-A068-0124-FB221F438D54}"/>
          </ac:spMkLst>
        </pc:spChg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5" creationId="{BA153399-7460-998C-29E9-21042A381A22}"/>
          </ac:spMkLst>
        </pc:spChg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7" creationId="{05E73BA3-5A11-50D1-1E7B-00B50748D0F2}"/>
          </ac:spMkLst>
        </pc:spChg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9" creationId="{A9941D75-4515-573D-90A8-7EDF3A706F5C}"/>
          </ac:spMkLst>
        </pc:spChg>
        <pc:spChg chg="add mod">
          <ac:chgData name="Bertino Hernandez Cancino" userId="ce868ae7-7fce-4561-8884-386018fddd23" providerId="ADAL" clId="{90A51D8C-8228-450C-A336-115FCF9BACA0}" dt="2023-09-08T03:18:11.976" v="374"/>
          <ac:spMkLst>
            <pc:docMk/>
            <pc:sldMk cId="3594672184" sldId="276"/>
            <ac:spMk id="10" creationId="{FEAA86D1-0C3A-E604-9F11-58851E9DA2BC}"/>
          </ac:spMkLst>
        </pc:spChg>
        <pc:picChg chg="add mod">
          <ac:chgData name="Bertino Hernandez Cancino" userId="ce868ae7-7fce-4561-8884-386018fddd23" providerId="ADAL" clId="{90A51D8C-8228-450C-A336-115FCF9BACA0}" dt="2023-09-08T03:18:11.976" v="374"/>
          <ac:picMkLst>
            <pc:docMk/>
            <pc:sldMk cId="3594672184" sldId="276"/>
            <ac:picMk id="3" creationId="{33242950-C2AE-8682-6201-89828C755D4D}"/>
          </ac:picMkLst>
        </pc:picChg>
        <pc:picChg chg="del">
          <ac:chgData name="Bertino Hernandez Cancino" userId="ce868ae7-7fce-4561-8884-386018fddd23" providerId="ADAL" clId="{90A51D8C-8228-450C-A336-115FCF9BACA0}" dt="2023-09-08T02:35:46.690" v="293" actId="478"/>
          <ac:picMkLst>
            <pc:docMk/>
            <pc:sldMk cId="3594672184" sldId="276"/>
            <ac:picMk id="5" creationId="{40306C8E-9DD9-A084-95C1-1EAB10DC0836}"/>
          </ac:picMkLst>
        </pc:picChg>
        <pc:picChg chg="add mod">
          <ac:chgData name="Bertino Hernandez Cancino" userId="ce868ae7-7fce-4561-8884-386018fddd23" providerId="ADAL" clId="{90A51D8C-8228-450C-A336-115FCF9BACA0}" dt="2023-09-08T03:18:11.976" v="374"/>
          <ac:picMkLst>
            <pc:docMk/>
            <pc:sldMk cId="3594672184" sldId="276"/>
            <ac:picMk id="6" creationId="{55DFC7F9-AE02-DCB4-9E44-72D43163CDBC}"/>
          </ac:picMkLst>
        </pc:picChg>
        <pc:picChg chg="add mod">
          <ac:chgData name="Bertino Hernandez Cancino" userId="ce868ae7-7fce-4561-8884-386018fddd23" providerId="ADAL" clId="{90A51D8C-8228-450C-A336-115FCF9BACA0}" dt="2023-09-08T03:18:11.976" v="374"/>
          <ac:picMkLst>
            <pc:docMk/>
            <pc:sldMk cId="3594672184" sldId="276"/>
            <ac:picMk id="11" creationId="{86EC5844-BBFB-15B5-CF68-1CC7CC9AAB61}"/>
          </ac:picMkLst>
        </pc:picChg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3777685764" sldId="277"/>
        </pc:sldMkLst>
      </pc:sldChg>
      <pc:sldChg chg="del">
        <pc:chgData name="Bertino Hernandez Cancino" userId="ce868ae7-7fce-4561-8884-386018fddd23" providerId="ADAL" clId="{90A51D8C-8228-450C-A336-115FCF9BACA0}" dt="2023-09-08T02:34:42.705" v="291" actId="47"/>
        <pc:sldMkLst>
          <pc:docMk/>
          <pc:sldMk cId="390928055" sldId="278"/>
        </pc:sldMkLst>
      </pc:sldChg>
      <pc:sldChg chg="addSp delSp modSp mod">
        <pc:chgData name="Bertino Hernandez Cancino" userId="ce868ae7-7fce-4561-8884-386018fddd23" providerId="ADAL" clId="{90A51D8C-8228-450C-A336-115FCF9BACA0}" dt="2023-09-08T03:18:05.419" v="371"/>
        <pc:sldMkLst>
          <pc:docMk/>
          <pc:sldMk cId="3841377623" sldId="297"/>
        </pc:sldMkLst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2" creationId="{3F281127-4F5E-A12E-44E5-89FF35113852}"/>
          </ac:spMkLst>
        </pc:spChg>
        <pc:spChg chg="del">
          <ac:chgData name="Bertino Hernandez Cancino" userId="ce868ae7-7fce-4561-8884-386018fddd23" providerId="ADAL" clId="{90A51D8C-8228-450C-A336-115FCF9BACA0}" dt="2023-09-08T03:18:04.528" v="370" actId="478"/>
          <ac:spMkLst>
            <pc:docMk/>
            <pc:sldMk cId="3841377623" sldId="297"/>
            <ac:spMk id="5" creationId="{A80C842E-59E8-443A-A32A-A41622C28F64}"/>
          </ac:spMkLst>
        </pc:spChg>
        <pc:spChg chg="add mod">
          <ac:chgData name="Bertino Hernandez Cancino" userId="ce868ae7-7fce-4561-8884-386018fddd23" providerId="ADAL" clId="{90A51D8C-8228-450C-A336-115FCF9BACA0}" dt="2023-09-08T02:29:56.320" v="73" actId="403"/>
          <ac:spMkLst>
            <pc:docMk/>
            <pc:sldMk cId="3841377623" sldId="297"/>
            <ac:spMk id="11" creationId="{394901CD-3675-097B-5C8B-DEB02494F25A}"/>
          </ac:spMkLst>
        </pc:spChg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13" creationId="{78869B1A-7BAF-90BF-01AD-1182C1A71F6D}"/>
          </ac:spMkLst>
        </pc:spChg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14" creationId="{3810BA36-DC0B-D3EA-00CE-D2681C75F179}"/>
          </ac:spMkLst>
        </pc:spChg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16" creationId="{3BB58533-27C5-D8F2-0770-FC3488689472}"/>
          </ac:spMkLst>
        </pc:spChg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17" creationId="{0EA9E677-FD02-A7A0-6E66-08B96375E9C8}"/>
          </ac:spMkLst>
        </pc:spChg>
        <pc:spChg chg="add mod">
          <ac:chgData name="Bertino Hernandez Cancino" userId="ce868ae7-7fce-4561-8884-386018fddd23" providerId="ADAL" clId="{90A51D8C-8228-450C-A336-115FCF9BACA0}" dt="2023-09-08T03:18:05.419" v="371"/>
          <ac:spMkLst>
            <pc:docMk/>
            <pc:sldMk cId="3841377623" sldId="297"/>
            <ac:spMk id="18" creationId="{C9AD1579-636A-4C03-C3EB-F60300FAA01D}"/>
          </ac:spMkLst>
        </pc:spChg>
        <pc:spChg chg="mod">
          <ac:chgData name="Bertino Hernandez Cancino" userId="ce868ae7-7fce-4561-8884-386018fddd23" providerId="ADAL" clId="{90A51D8C-8228-450C-A336-115FCF9BACA0}" dt="2023-09-08T02:30:12.864" v="76" actId="108"/>
          <ac:spMkLst>
            <pc:docMk/>
            <pc:sldMk cId="3841377623" sldId="297"/>
            <ac:spMk id="22" creationId="{4718B4FF-0D94-42B2-9EF2-5058E81C3B2F}"/>
          </ac:spMkLst>
        </pc:spChg>
        <pc:spChg chg="mod">
          <ac:chgData name="Bertino Hernandez Cancino" userId="ce868ae7-7fce-4561-8884-386018fddd23" providerId="ADAL" clId="{90A51D8C-8228-450C-A336-115FCF9BACA0}" dt="2023-09-08T02:30:16.723" v="77" actId="207"/>
          <ac:spMkLst>
            <pc:docMk/>
            <pc:sldMk cId="3841377623" sldId="297"/>
            <ac:spMk id="24" creationId="{7CB7637C-665C-4F5E-BFBC-1BE7776F9ACF}"/>
          </ac:spMkLst>
        </pc:spChg>
        <pc:spChg chg="mod">
          <ac:chgData name="Bertino Hernandez Cancino" userId="ce868ae7-7fce-4561-8884-386018fddd23" providerId="ADAL" clId="{90A51D8C-8228-450C-A336-115FCF9BACA0}" dt="2023-09-08T02:30:10.178" v="75" actId="108"/>
          <ac:spMkLst>
            <pc:docMk/>
            <pc:sldMk cId="3841377623" sldId="297"/>
            <ac:spMk id="25" creationId="{9A8ECB56-08EF-4296-830C-362BA3F9E92B}"/>
          </ac:spMkLst>
        </pc:spChg>
        <pc:picChg chg="add del mod">
          <ac:chgData name="Bertino Hernandez Cancino" userId="ce868ae7-7fce-4561-8884-386018fddd23" providerId="ADAL" clId="{90A51D8C-8228-450C-A336-115FCF9BACA0}" dt="2023-09-08T02:27:04.238" v="36" actId="478"/>
          <ac:picMkLst>
            <pc:docMk/>
            <pc:sldMk cId="3841377623" sldId="297"/>
            <ac:picMk id="2" creationId="{674F5068-9A62-6AD8-E246-1392A5AF410A}"/>
          </ac:picMkLst>
        </pc:picChg>
        <pc:picChg chg="del">
          <ac:chgData name="Bertino Hernandez Cancino" userId="ce868ae7-7fce-4561-8884-386018fddd23" providerId="ADAL" clId="{90A51D8C-8228-450C-A336-115FCF9BACA0}" dt="2023-09-08T03:18:04.528" v="370" actId="478"/>
          <ac:picMkLst>
            <pc:docMk/>
            <pc:sldMk cId="3841377623" sldId="297"/>
            <ac:picMk id="9" creationId="{2D058B2A-83CB-467E-A973-49636A1DA8F3}"/>
          </ac:picMkLst>
        </pc:picChg>
        <pc:picChg chg="add mod">
          <ac:chgData name="Bertino Hernandez Cancino" userId="ce868ae7-7fce-4561-8884-386018fddd23" providerId="ADAL" clId="{90A51D8C-8228-450C-A336-115FCF9BACA0}" dt="2023-09-08T02:30:01.361" v="74" actId="1076"/>
          <ac:picMkLst>
            <pc:docMk/>
            <pc:sldMk cId="3841377623" sldId="297"/>
            <ac:picMk id="10" creationId="{C68177F0-D531-544C-5E6F-74F37A358128}"/>
          </ac:picMkLst>
        </pc:picChg>
        <pc:picChg chg="add mod">
          <ac:chgData name="Bertino Hernandez Cancino" userId="ce868ae7-7fce-4561-8884-386018fddd23" providerId="ADAL" clId="{90A51D8C-8228-450C-A336-115FCF9BACA0}" dt="2023-09-08T03:18:05.419" v="371"/>
          <ac:picMkLst>
            <pc:docMk/>
            <pc:sldMk cId="3841377623" sldId="297"/>
            <ac:picMk id="12" creationId="{66445C81-B8CC-5E71-F5EA-7BEE4B7D3A9A}"/>
          </ac:picMkLst>
        </pc:picChg>
        <pc:picChg chg="add mod">
          <ac:chgData name="Bertino Hernandez Cancino" userId="ce868ae7-7fce-4561-8884-386018fddd23" providerId="ADAL" clId="{90A51D8C-8228-450C-A336-115FCF9BACA0}" dt="2023-09-08T03:18:05.419" v="371"/>
          <ac:picMkLst>
            <pc:docMk/>
            <pc:sldMk cId="3841377623" sldId="297"/>
            <ac:picMk id="15" creationId="{E96F21E5-BB0C-0E95-B110-5CEF03488631}"/>
          </ac:picMkLst>
        </pc:picChg>
        <pc:picChg chg="del">
          <ac:chgData name="Bertino Hernandez Cancino" userId="ce868ae7-7fce-4561-8884-386018fddd23" providerId="ADAL" clId="{90A51D8C-8228-450C-A336-115FCF9BACA0}" dt="2023-09-08T02:29:19.398" v="48" actId="478"/>
          <ac:picMkLst>
            <pc:docMk/>
            <pc:sldMk cId="3841377623" sldId="297"/>
            <ac:picMk id="18" creationId="{1B4B85D2-1717-42E2-9B3A-D689707104DA}"/>
          </ac:picMkLst>
        </pc:picChg>
        <pc:picChg chg="add mod">
          <ac:chgData name="Bertino Hernandez Cancino" userId="ce868ae7-7fce-4561-8884-386018fddd23" providerId="ADAL" clId="{90A51D8C-8228-450C-A336-115FCF9BACA0}" dt="2023-09-08T03:18:05.419" v="371"/>
          <ac:picMkLst>
            <pc:docMk/>
            <pc:sldMk cId="3841377623" sldId="297"/>
            <ac:picMk id="19" creationId="{D790EF36-515D-9C86-80B6-A4AA067C3983}"/>
          </ac:picMkLst>
        </pc:picChg>
      </pc:sldChg>
      <pc:sldChg chg="delSp modSp add mod">
        <pc:chgData name="Bertino Hernandez Cancino" userId="ce868ae7-7fce-4561-8884-386018fddd23" providerId="ADAL" clId="{90A51D8C-8228-450C-A336-115FCF9BACA0}" dt="2023-09-08T03:17:01.709" v="363" actId="1076"/>
        <pc:sldMkLst>
          <pc:docMk/>
          <pc:sldMk cId="847739630" sldId="298"/>
        </pc:sldMkLst>
        <pc:spChg chg="del">
          <ac:chgData name="Bertino Hernandez Cancino" userId="ce868ae7-7fce-4561-8884-386018fddd23" providerId="ADAL" clId="{90A51D8C-8228-450C-A336-115FCF9BACA0}" dt="2023-09-08T02:26:27.745" v="2" actId="478"/>
          <ac:spMkLst>
            <pc:docMk/>
            <pc:sldMk cId="847739630" sldId="298"/>
            <ac:spMk id="8" creationId="{9E11443C-72F1-427E-B7E8-1D8BCF75D448}"/>
          </ac:spMkLst>
        </pc:spChg>
        <pc:spChg chg="mod">
          <ac:chgData name="Bertino Hernandez Cancino" userId="ce868ae7-7fce-4561-8884-386018fddd23" providerId="ADAL" clId="{90A51D8C-8228-450C-A336-115FCF9BACA0}" dt="2023-09-08T03:17:01.709" v="363" actId="1076"/>
          <ac:spMkLst>
            <pc:docMk/>
            <pc:sldMk cId="847739630" sldId="298"/>
            <ac:spMk id="10" creationId="{5AE5FF70-707A-42C9-BAE6-AC5926A5E945}"/>
          </ac:spMkLst>
        </pc:spChg>
        <pc:spChg chg="del mod">
          <ac:chgData name="Bertino Hernandez Cancino" userId="ce868ae7-7fce-4561-8884-386018fddd23" providerId="ADAL" clId="{90A51D8C-8228-450C-A336-115FCF9BACA0}" dt="2023-09-08T03:16:57.286" v="362" actId="478"/>
          <ac:spMkLst>
            <pc:docMk/>
            <pc:sldMk cId="847739630" sldId="298"/>
            <ac:spMk id="12" creationId="{320B2FCC-CF5D-4E64-AAF8-9639EC1493DB}"/>
          </ac:spMkLst>
        </pc:spChg>
        <pc:spChg chg="del mod">
          <ac:chgData name="Bertino Hernandez Cancino" userId="ce868ae7-7fce-4561-8884-386018fddd23" providerId="ADAL" clId="{90A51D8C-8228-450C-A336-115FCF9BACA0}" dt="2023-09-08T03:16:57.286" v="362" actId="478"/>
          <ac:spMkLst>
            <pc:docMk/>
            <pc:sldMk cId="847739630" sldId="298"/>
            <ac:spMk id="13" creationId="{47F5B5B4-28E6-4F09-ABCC-D62CF6604C88}"/>
          </ac:spMkLst>
        </pc:spChg>
        <pc:spChg chg="del mod">
          <ac:chgData name="Bertino Hernandez Cancino" userId="ce868ae7-7fce-4561-8884-386018fddd23" providerId="ADAL" clId="{90A51D8C-8228-450C-A336-115FCF9BACA0}" dt="2023-09-08T03:16:57.286" v="362" actId="478"/>
          <ac:spMkLst>
            <pc:docMk/>
            <pc:sldMk cId="847739630" sldId="298"/>
            <ac:spMk id="14" creationId="{9CB2CDA9-2182-4EAA-817B-90290A804898}"/>
          </ac:spMkLst>
        </pc:spChg>
        <pc:picChg chg="del mod">
          <ac:chgData name="Bertino Hernandez Cancino" userId="ce868ae7-7fce-4561-8884-386018fddd23" providerId="ADAL" clId="{90A51D8C-8228-450C-A336-115FCF9BACA0}" dt="2023-09-08T03:16:57.286" v="362" actId="478"/>
          <ac:picMkLst>
            <pc:docMk/>
            <pc:sldMk cId="847739630" sldId="298"/>
            <ac:picMk id="17" creationId="{60C43EC9-69A3-4878-9642-755775983763}"/>
          </ac:picMkLst>
        </pc:picChg>
        <pc:picChg chg="del mod">
          <ac:chgData name="Bertino Hernandez Cancino" userId="ce868ae7-7fce-4561-8884-386018fddd23" providerId="ADAL" clId="{90A51D8C-8228-450C-A336-115FCF9BACA0}" dt="2023-09-08T03:16:57.286" v="362" actId="478"/>
          <ac:picMkLst>
            <pc:docMk/>
            <pc:sldMk cId="847739630" sldId="298"/>
            <ac:picMk id="18" creationId="{4A3B0372-4DAB-41BE-B9A6-182629DE38F1}"/>
          </ac:picMkLst>
        </pc:picChg>
        <pc:picChg chg="del mod">
          <ac:chgData name="Bertino Hernandez Cancino" userId="ce868ae7-7fce-4561-8884-386018fddd23" providerId="ADAL" clId="{90A51D8C-8228-450C-A336-115FCF9BACA0}" dt="2023-09-08T03:16:57.286" v="362" actId="478"/>
          <ac:picMkLst>
            <pc:docMk/>
            <pc:sldMk cId="847739630" sldId="298"/>
            <ac:picMk id="19" creationId="{91510D50-0165-4303-860B-68C36EFA6598}"/>
          </ac:picMkLst>
        </pc:picChg>
        <pc:picChg chg="del">
          <ac:chgData name="Bertino Hernandez Cancino" userId="ce868ae7-7fce-4561-8884-386018fddd23" providerId="ADAL" clId="{90A51D8C-8228-450C-A336-115FCF9BACA0}" dt="2023-09-08T02:26:27.745" v="2" actId="478"/>
          <ac:picMkLst>
            <pc:docMk/>
            <pc:sldMk cId="847739630" sldId="298"/>
            <ac:picMk id="20" creationId="{A0D8BA61-27ED-42B2-8F6E-325ABED83135}"/>
          </ac:picMkLst>
        </pc:picChg>
      </pc:sldChg>
      <pc:sldChg chg="add">
        <pc:chgData name="Bertino Hernandez Cancino" userId="ce868ae7-7fce-4561-8884-386018fddd23" providerId="ADAL" clId="{90A51D8C-8228-450C-A336-115FCF9BACA0}" dt="2023-09-08T02:32:05.322" v="109"/>
        <pc:sldMkLst>
          <pc:docMk/>
          <pc:sldMk cId="1023772035" sldId="303"/>
        </pc:sldMkLst>
      </pc:sldChg>
      <pc:sldChg chg="add">
        <pc:chgData name="Bertino Hernandez Cancino" userId="ce868ae7-7fce-4561-8884-386018fddd23" providerId="ADAL" clId="{90A51D8C-8228-450C-A336-115FCF9BACA0}" dt="2023-09-08T02:36:40.803" v="316"/>
        <pc:sldMkLst>
          <pc:docMk/>
          <pc:sldMk cId="3313484754" sldId="304"/>
        </pc:sldMkLst>
      </pc:sldChg>
      <pc:sldChg chg="add">
        <pc:chgData name="Bertino Hernandez Cancino" userId="ce868ae7-7fce-4561-8884-386018fddd23" providerId="ADAL" clId="{90A51D8C-8228-450C-A336-115FCF9BACA0}" dt="2023-09-08T02:36:40.803" v="316"/>
        <pc:sldMkLst>
          <pc:docMk/>
          <pc:sldMk cId="3074863587" sldId="305"/>
        </pc:sldMkLst>
      </pc:sldChg>
      <pc:sldChg chg="add">
        <pc:chgData name="Bertino Hernandez Cancino" userId="ce868ae7-7fce-4561-8884-386018fddd23" providerId="ADAL" clId="{90A51D8C-8228-450C-A336-115FCF9BACA0}" dt="2023-09-08T02:36:40.803" v="316"/>
        <pc:sldMkLst>
          <pc:docMk/>
          <pc:sldMk cId="2348452163" sldId="306"/>
        </pc:sldMkLst>
      </pc:sldChg>
      <pc:sldChg chg="add">
        <pc:chgData name="Bertino Hernandez Cancino" userId="ce868ae7-7fce-4561-8884-386018fddd23" providerId="ADAL" clId="{90A51D8C-8228-450C-A336-115FCF9BACA0}" dt="2023-09-08T02:37:07.366" v="317"/>
        <pc:sldMkLst>
          <pc:docMk/>
          <pc:sldMk cId="17119094" sldId="307"/>
        </pc:sldMkLst>
      </pc:sldChg>
      <pc:sldChg chg="add">
        <pc:chgData name="Bertino Hernandez Cancino" userId="ce868ae7-7fce-4561-8884-386018fddd23" providerId="ADAL" clId="{90A51D8C-8228-450C-A336-115FCF9BACA0}" dt="2023-09-08T02:37:07.366" v="317"/>
        <pc:sldMkLst>
          <pc:docMk/>
          <pc:sldMk cId="1137914785" sldId="308"/>
        </pc:sldMkLst>
      </pc:sldChg>
      <pc:sldChg chg="add">
        <pc:chgData name="Bertino Hernandez Cancino" userId="ce868ae7-7fce-4561-8884-386018fddd23" providerId="ADAL" clId="{90A51D8C-8228-450C-A336-115FCF9BACA0}" dt="2023-09-08T02:37:07.366" v="317"/>
        <pc:sldMkLst>
          <pc:docMk/>
          <pc:sldMk cId="2604101461" sldId="309"/>
        </pc:sldMkLst>
      </pc:sldChg>
      <pc:sldChg chg="add">
        <pc:chgData name="Bertino Hernandez Cancino" userId="ce868ae7-7fce-4561-8884-386018fddd23" providerId="ADAL" clId="{90A51D8C-8228-450C-A336-115FCF9BACA0}" dt="2023-09-08T02:37:07.366" v="317"/>
        <pc:sldMkLst>
          <pc:docMk/>
          <pc:sldMk cId="2607837558" sldId="310"/>
        </pc:sldMkLst>
      </pc:sldChg>
      <pc:sldChg chg="addSp delSp modSp add mod">
        <pc:chgData name="Bertino Hernandez Cancino" userId="ce868ae7-7fce-4561-8884-386018fddd23" providerId="ADAL" clId="{90A51D8C-8228-450C-A336-115FCF9BACA0}" dt="2023-09-08T23:09:31.560" v="416"/>
        <pc:sldMkLst>
          <pc:docMk/>
          <pc:sldMk cId="1484881442" sldId="311"/>
        </pc:sldMkLst>
        <pc:spChg chg="del">
          <ac:chgData name="Bertino Hernandez Cancino" userId="ce868ae7-7fce-4561-8884-386018fddd23" providerId="ADAL" clId="{90A51D8C-8228-450C-A336-115FCF9BACA0}" dt="2023-09-08T23:09:16.811" v="415" actId="478"/>
          <ac:spMkLst>
            <pc:docMk/>
            <pc:sldMk cId="1484881442" sldId="311"/>
            <ac:spMk id="3" creationId="{DBF3BC91-D9EF-93B8-AC5E-CC3FAC656EFE}"/>
          </ac:spMkLst>
        </pc:spChg>
        <pc:spChg chg="del">
          <ac:chgData name="Bertino Hernandez Cancino" userId="ce868ae7-7fce-4561-8884-386018fddd23" providerId="ADAL" clId="{90A51D8C-8228-450C-A336-115FCF9BACA0}" dt="2023-09-08T23:09:16.811" v="415" actId="478"/>
          <ac:spMkLst>
            <pc:docMk/>
            <pc:sldMk cId="1484881442" sldId="311"/>
            <ac:spMk id="4" creationId="{BC2889DD-15DA-E3EC-FF3E-6F91DB97C0E9}"/>
          </ac:spMkLst>
        </pc:spChg>
        <pc:spChg chg="add mod">
          <ac:chgData name="Bertino Hernandez Cancino" userId="ce868ae7-7fce-4561-8884-386018fddd23" providerId="ADAL" clId="{90A51D8C-8228-450C-A336-115FCF9BACA0}" dt="2023-09-08T23:09:31.560" v="416"/>
          <ac:spMkLst>
            <pc:docMk/>
            <pc:sldMk cId="1484881442" sldId="311"/>
            <ac:spMk id="5" creationId="{F7A9DE1B-FF3B-77CD-F4E8-B698EA998A4B}"/>
          </ac:spMkLst>
        </pc:spChg>
        <pc:spChg chg="add mod">
          <ac:chgData name="Bertino Hernandez Cancino" userId="ce868ae7-7fce-4561-8884-386018fddd23" providerId="ADAL" clId="{90A51D8C-8228-450C-A336-115FCF9BACA0}" dt="2023-09-08T23:09:31.560" v="416"/>
          <ac:spMkLst>
            <pc:docMk/>
            <pc:sldMk cId="1484881442" sldId="311"/>
            <ac:spMk id="13" creationId="{2B6BF722-B605-90B6-2CF4-0AA2964741F3}"/>
          </ac:spMkLst>
        </pc:spChg>
        <pc:spChg chg="del">
          <ac:chgData name="Bertino Hernandez Cancino" userId="ce868ae7-7fce-4561-8884-386018fddd23" providerId="ADAL" clId="{90A51D8C-8228-450C-A336-115FCF9BACA0}" dt="2023-09-08T02:37:25.314" v="343" actId="478"/>
          <ac:spMkLst>
            <pc:docMk/>
            <pc:sldMk cId="1484881442" sldId="311"/>
            <ac:spMk id="16" creationId="{88D24C27-4325-9AFC-1F63-543D1A62C521}"/>
          </ac:spMkLst>
        </pc:spChg>
        <pc:grpChg chg="del mod">
          <ac:chgData name="Bertino Hernandez Cancino" userId="ce868ae7-7fce-4561-8884-386018fddd23" providerId="ADAL" clId="{90A51D8C-8228-450C-A336-115FCF9BACA0}" dt="2023-09-08T23:09:14.296" v="414" actId="478"/>
          <ac:grpSpMkLst>
            <pc:docMk/>
            <pc:sldMk cId="1484881442" sldId="311"/>
            <ac:grpSpMk id="15" creationId="{5B252014-9F58-5567-B18E-7EB50F38DEDD}"/>
          </ac:grpSpMkLst>
        </pc:grpChg>
        <pc:picChg chg="del">
          <ac:chgData name="Bertino Hernandez Cancino" userId="ce868ae7-7fce-4561-8884-386018fddd23" providerId="ADAL" clId="{90A51D8C-8228-450C-A336-115FCF9BACA0}" dt="2023-09-08T23:09:16.811" v="415" actId="478"/>
          <ac:picMkLst>
            <pc:docMk/>
            <pc:sldMk cId="1484881442" sldId="311"/>
            <ac:picMk id="2" creationId="{C2F08FE0-60F4-6AB2-AE11-F7B163D850E2}"/>
          </ac:picMkLst>
        </pc:picChg>
        <pc:picChg chg="add mod">
          <ac:chgData name="Bertino Hernandez Cancino" userId="ce868ae7-7fce-4561-8884-386018fddd23" providerId="ADAL" clId="{90A51D8C-8228-450C-A336-115FCF9BACA0}" dt="2023-09-08T23:09:31.560" v="416"/>
          <ac:picMkLst>
            <pc:docMk/>
            <pc:sldMk cId="1484881442" sldId="311"/>
            <ac:picMk id="6" creationId="{6A8D1C72-F842-D79E-7D4A-300E6E92F365}"/>
          </ac:picMkLst>
        </pc:picChg>
        <pc:picChg chg="del">
          <ac:chgData name="Bertino Hernandez Cancino" userId="ce868ae7-7fce-4561-8884-386018fddd23" providerId="ADAL" clId="{90A51D8C-8228-450C-A336-115FCF9BACA0}" dt="2023-09-08T23:09:16.811" v="415" actId="478"/>
          <ac:picMkLst>
            <pc:docMk/>
            <pc:sldMk cId="1484881442" sldId="311"/>
            <ac:picMk id="8" creationId="{F104C8D8-BCE9-859E-B26E-2E7DBB7A9542}"/>
          </ac:picMkLst>
        </pc:picChg>
        <pc:picChg chg="del">
          <ac:chgData name="Bertino Hernandez Cancino" userId="ce868ae7-7fce-4561-8884-386018fddd23" providerId="ADAL" clId="{90A51D8C-8228-450C-A336-115FCF9BACA0}" dt="2023-09-08T23:09:16.811" v="415" actId="478"/>
          <ac:picMkLst>
            <pc:docMk/>
            <pc:sldMk cId="1484881442" sldId="311"/>
            <ac:picMk id="9" creationId="{EED02A16-F7CE-09B5-7FD8-64465CDFA923}"/>
          </ac:picMkLst>
        </pc:picChg>
        <pc:picChg chg="add mod">
          <ac:chgData name="Bertino Hernandez Cancino" userId="ce868ae7-7fce-4561-8884-386018fddd23" providerId="ADAL" clId="{90A51D8C-8228-450C-A336-115FCF9BACA0}" dt="2023-09-08T23:09:31.560" v="416"/>
          <ac:picMkLst>
            <pc:docMk/>
            <pc:sldMk cId="1484881442" sldId="311"/>
            <ac:picMk id="10" creationId="{FD12FA7C-B628-B855-5322-3AE176B54C76}"/>
          </ac:picMkLst>
        </pc:picChg>
        <pc:picChg chg="add mod">
          <ac:chgData name="Bertino Hernandez Cancino" userId="ce868ae7-7fce-4561-8884-386018fddd23" providerId="ADAL" clId="{90A51D8C-8228-450C-A336-115FCF9BACA0}" dt="2023-09-08T23:09:31.560" v="416"/>
          <ac:picMkLst>
            <pc:docMk/>
            <pc:sldMk cId="1484881442" sldId="311"/>
            <ac:picMk id="11" creationId="{1A8CE7C6-29EA-55DE-56A1-3896456CC7AF}"/>
          </ac:picMkLst>
        </pc:picChg>
        <pc:picChg chg="add mod">
          <ac:chgData name="Bertino Hernandez Cancino" userId="ce868ae7-7fce-4561-8884-386018fddd23" providerId="ADAL" clId="{90A51D8C-8228-450C-A336-115FCF9BACA0}" dt="2023-09-08T23:09:31.560" v="416"/>
          <ac:picMkLst>
            <pc:docMk/>
            <pc:sldMk cId="1484881442" sldId="311"/>
            <ac:picMk id="12" creationId="{B51801A6-F8C9-43D9-C63E-1B7D5AEF0CE4}"/>
          </ac:picMkLst>
        </pc:picChg>
        <pc:picChg chg="del">
          <ac:chgData name="Bertino Hernandez Cancino" userId="ce868ae7-7fce-4561-8884-386018fddd23" providerId="ADAL" clId="{90A51D8C-8228-450C-A336-115FCF9BACA0}" dt="2023-09-08T02:37:27.176" v="344" actId="478"/>
          <ac:picMkLst>
            <pc:docMk/>
            <pc:sldMk cId="1484881442" sldId="311"/>
            <ac:picMk id="23" creationId="{3CD84F69-A859-62A2-B6C4-852B5896EBDB}"/>
          </ac:picMkLst>
        </pc:picChg>
      </pc:sldChg>
      <pc:sldChg chg="addSp delSp modSp add mod">
        <pc:chgData name="Bertino Hernandez Cancino" userId="ce868ae7-7fce-4561-8884-386018fddd23" providerId="ADAL" clId="{90A51D8C-8228-450C-A336-115FCF9BACA0}" dt="2023-09-08T23:07:03.760" v="383" actId="1076"/>
        <pc:sldMkLst>
          <pc:docMk/>
          <pc:sldMk cId="2047216468" sldId="521"/>
        </pc:sldMkLst>
        <pc:spChg chg="mod">
          <ac:chgData name="Bertino Hernandez Cancino" userId="ce868ae7-7fce-4561-8884-386018fddd23" providerId="ADAL" clId="{90A51D8C-8228-450C-A336-115FCF9BACA0}" dt="2023-09-08T03:17:14.281" v="364" actId="6549"/>
          <ac:spMkLst>
            <pc:docMk/>
            <pc:sldMk cId="2047216468" sldId="521"/>
            <ac:spMk id="2" creationId="{68E3936C-1644-C21D-48CD-4B68D09BE320}"/>
          </ac:spMkLst>
        </pc:spChg>
        <pc:spChg chg="mod">
          <ac:chgData name="Bertino Hernandez Cancino" userId="ce868ae7-7fce-4561-8884-386018fddd23" providerId="ADAL" clId="{90A51D8C-8228-450C-A336-115FCF9BACA0}" dt="2023-09-08T23:02:32.186" v="375"/>
          <ac:spMkLst>
            <pc:docMk/>
            <pc:sldMk cId="2047216468" sldId="521"/>
            <ac:spMk id="4" creationId="{3841F519-59F9-B200-EEDD-6E9512735CAB}"/>
          </ac:spMkLst>
        </pc:spChg>
        <pc:spChg chg="mod">
          <ac:chgData name="Bertino Hernandez Cancino" userId="ce868ae7-7fce-4561-8884-386018fddd23" providerId="ADAL" clId="{90A51D8C-8228-450C-A336-115FCF9BACA0}" dt="2023-09-08T23:02:32.186" v="375"/>
          <ac:spMkLst>
            <pc:docMk/>
            <pc:sldMk cId="2047216468" sldId="521"/>
            <ac:spMk id="5" creationId="{97E7FEEA-6509-73DC-85D7-FD96CF739058}"/>
          </ac:spMkLst>
        </pc:spChg>
        <pc:spChg chg="mod">
          <ac:chgData name="Bertino Hernandez Cancino" userId="ce868ae7-7fce-4561-8884-386018fddd23" providerId="ADAL" clId="{90A51D8C-8228-450C-A336-115FCF9BACA0}" dt="2023-09-08T23:02:32.186" v="375"/>
          <ac:spMkLst>
            <pc:docMk/>
            <pc:sldMk cId="2047216468" sldId="521"/>
            <ac:spMk id="6" creationId="{27B994AD-7604-F4A0-47FA-2F6A9D2E1730}"/>
          </ac:spMkLst>
        </pc:spChg>
        <pc:spChg chg="del">
          <ac:chgData name="Bertino Hernandez Cancino" userId="ce868ae7-7fce-4561-8884-386018fddd23" providerId="ADAL" clId="{90A51D8C-8228-450C-A336-115FCF9BACA0}" dt="2023-09-08T02:30:59.721" v="80" actId="478"/>
          <ac:spMkLst>
            <pc:docMk/>
            <pc:sldMk cId="2047216468" sldId="521"/>
            <ac:spMk id="9" creationId="{620A491B-1C84-F6BA-38E2-6CDFCBE947D3}"/>
          </ac:spMkLst>
        </pc:spChg>
        <pc:spChg chg="mod">
          <ac:chgData name="Bertino Hernandez Cancino" userId="ce868ae7-7fce-4561-8884-386018fddd23" providerId="ADAL" clId="{90A51D8C-8228-450C-A336-115FCF9BACA0}" dt="2023-09-08T23:02:32.186" v="375"/>
          <ac:spMkLst>
            <pc:docMk/>
            <pc:sldMk cId="2047216468" sldId="521"/>
            <ac:spMk id="9" creationId="{D0C40F2E-F5B9-9522-494F-A6325BA2E74C}"/>
          </ac:spMkLst>
        </pc:spChg>
        <pc:spChg chg="mod">
          <ac:chgData name="Bertino Hernandez Cancino" userId="ce868ae7-7fce-4561-8884-386018fddd23" providerId="ADAL" clId="{90A51D8C-8228-450C-A336-115FCF9BACA0}" dt="2023-09-08T23:06:36.358" v="381"/>
          <ac:spMkLst>
            <pc:docMk/>
            <pc:sldMk cId="2047216468" sldId="521"/>
            <ac:spMk id="27" creationId="{08782F79-B36E-E84A-36DA-14FD38EC5110}"/>
          </ac:spMkLst>
        </pc:spChg>
        <pc:spChg chg="mod">
          <ac:chgData name="Bertino Hernandez Cancino" userId="ce868ae7-7fce-4561-8884-386018fddd23" providerId="ADAL" clId="{90A51D8C-8228-450C-A336-115FCF9BACA0}" dt="2023-09-08T23:06:36.358" v="381"/>
          <ac:spMkLst>
            <pc:docMk/>
            <pc:sldMk cId="2047216468" sldId="521"/>
            <ac:spMk id="28" creationId="{F6B7EC5C-D819-A4FE-AC7D-A68FD6089D81}"/>
          </ac:spMkLst>
        </pc:spChg>
        <pc:spChg chg="mod">
          <ac:chgData name="Bertino Hernandez Cancino" userId="ce868ae7-7fce-4561-8884-386018fddd23" providerId="ADAL" clId="{90A51D8C-8228-450C-A336-115FCF9BACA0}" dt="2023-09-08T23:06:36.358" v="381"/>
          <ac:spMkLst>
            <pc:docMk/>
            <pc:sldMk cId="2047216468" sldId="521"/>
            <ac:spMk id="29" creationId="{25F617DF-4F9C-9953-F577-D085D1DB649B}"/>
          </ac:spMkLst>
        </pc:spChg>
        <pc:grpChg chg="add del mod">
          <ac:chgData name="Bertino Hernandez Cancino" userId="ce868ae7-7fce-4561-8884-386018fddd23" providerId="ADAL" clId="{90A51D8C-8228-450C-A336-115FCF9BACA0}" dt="2023-09-08T23:02:33.452" v="376"/>
          <ac:grpSpMkLst>
            <pc:docMk/>
            <pc:sldMk cId="2047216468" sldId="521"/>
            <ac:grpSpMk id="3" creationId="{7B6EE5EC-E689-2FC0-1891-0ABAE8F009B9}"/>
          </ac:grpSpMkLst>
        </pc:grpChg>
        <pc:grpChg chg="del mod">
          <ac:chgData name="Bertino Hernandez Cancino" userId="ce868ae7-7fce-4561-8884-386018fddd23" providerId="ADAL" clId="{90A51D8C-8228-450C-A336-115FCF9BACA0}" dt="2023-09-08T23:06:35.987" v="380" actId="21"/>
          <ac:grpSpMkLst>
            <pc:docMk/>
            <pc:sldMk cId="2047216468" sldId="521"/>
            <ac:grpSpMk id="8" creationId="{E1272D65-BAC0-032F-47AB-B2D51918963D}"/>
          </ac:grpSpMkLst>
        </pc:grpChg>
        <pc:grpChg chg="add mod">
          <ac:chgData name="Bertino Hernandez Cancino" userId="ce868ae7-7fce-4561-8884-386018fddd23" providerId="ADAL" clId="{90A51D8C-8228-450C-A336-115FCF9BACA0}" dt="2023-09-08T23:06:36.358" v="381"/>
          <ac:grpSpMkLst>
            <pc:docMk/>
            <pc:sldMk cId="2047216468" sldId="521"/>
            <ac:grpSpMk id="26" creationId="{7BE8E735-CE75-0F26-0864-BE764ABED299}"/>
          </ac:grpSpMkLst>
        </pc:grpChg>
        <pc:picChg chg="mod">
          <ac:chgData name="Bertino Hernandez Cancino" userId="ce868ae7-7fce-4561-8884-386018fddd23" providerId="ADAL" clId="{90A51D8C-8228-450C-A336-115FCF9BACA0}" dt="2023-09-08T23:06:56.961" v="382"/>
          <ac:picMkLst>
            <pc:docMk/>
            <pc:sldMk cId="2047216468" sldId="521"/>
            <ac:picMk id="7" creationId="{32710E0D-18E7-0310-E8F4-434DD5993C84}"/>
          </ac:picMkLst>
        </pc:picChg>
        <pc:picChg chg="del">
          <ac:chgData name="Bertino Hernandez Cancino" userId="ce868ae7-7fce-4561-8884-386018fddd23" providerId="ADAL" clId="{90A51D8C-8228-450C-A336-115FCF9BACA0}" dt="2023-09-08T02:30:55.911" v="79" actId="478"/>
          <ac:picMkLst>
            <pc:docMk/>
            <pc:sldMk cId="2047216468" sldId="521"/>
            <ac:picMk id="16" creationId="{0904163F-309C-2865-E156-FE29A2D777AB}"/>
          </ac:picMkLst>
        </pc:picChg>
        <pc:picChg chg="mod">
          <ac:chgData name="Bertino Hernandez Cancino" userId="ce868ae7-7fce-4561-8884-386018fddd23" providerId="ADAL" clId="{90A51D8C-8228-450C-A336-115FCF9BACA0}" dt="2023-09-08T23:02:32.186" v="375"/>
          <ac:picMkLst>
            <pc:docMk/>
            <pc:sldMk cId="2047216468" sldId="521"/>
            <ac:picMk id="16" creationId="{38CFBB3C-C744-608D-A21D-E73E7FEC6CCE}"/>
          </ac:picMkLst>
        </pc:picChg>
        <pc:picChg chg="mod">
          <ac:chgData name="Bertino Hernandez Cancino" userId="ce868ae7-7fce-4561-8884-386018fddd23" providerId="ADAL" clId="{90A51D8C-8228-450C-A336-115FCF9BACA0}" dt="2023-09-08T23:02:32.186" v="375"/>
          <ac:picMkLst>
            <pc:docMk/>
            <pc:sldMk cId="2047216468" sldId="521"/>
            <ac:picMk id="17" creationId="{F8DCD980-2450-662A-E7C4-9A33B231FA6E}"/>
          </ac:picMkLst>
        </pc:picChg>
        <pc:picChg chg="mod">
          <ac:chgData name="Bertino Hernandez Cancino" userId="ce868ae7-7fce-4561-8884-386018fddd23" providerId="ADAL" clId="{90A51D8C-8228-450C-A336-115FCF9BACA0}" dt="2023-09-08T23:02:32.186" v="375"/>
          <ac:picMkLst>
            <pc:docMk/>
            <pc:sldMk cId="2047216468" sldId="521"/>
            <ac:picMk id="18" creationId="{A631DD09-FEAA-4909-4CE4-4E45E152F900}"/>
          </ac:picMkLst>
        </pc:picChg>
        <pc:picChg chg="mod">
          <ac:chgData name="Bertino Hernandez Cancino" userId="ce868ae7-7fce-4561-8884-386018fddd23" providerId="ADAL" clId="{90A51D8C-8228-450C-A336-115FCF9BACA0}" dt="2023-09-08T23:02:32.186" v="375"/>
          <ac:picMkLst>
            <pc:docMk/>
            <pc:sldMk cId="2047216468" sldId="521"/>
            <ac:picMk id="19" creationId="{737E049D-2405-B81F-D37C-7F4CAF230C76}"/>
          </ac:picMkLst>
        </pc:picChg>
        <pc:picChg chg="add del mod">
          <ac:chgData name="Bertino Hernandez Cancino" userId="ce868ae7-7fce-4561-8884-386018fddd23" providerId="ADAL" clId="{90A51D8C-8228-450C-A336-115FCF9BACA0}" dt="2023-09-08T23:02:47.735" v="378"/>
          <ac:picMkLst>
            <pc:docMk/>
            <pc:sldMk cId="2047216468" sldId="521"/>
            <ac:picMk id="20" creationId="{270FBB25-AE39-385A-9F5A-052C6DCF83B0}"/>
          </ac:picMkLst>
        </pc:picChg>
        <pc:picChg chg="add del mod">
          <ac:chgData name="Bertino Hernandez Cancino" userId="ce868ae7-7fce-4561-8884-386018fddd23" providerId="ADAL" clId="{90A51D8C-8228-450C-A336-115FCF9BACA0}" dt="2023-09-08T23:02:47.735" v="378"/>
          <ac:picMkLst>
            <pc:docMk/>
            <pc:sldMk cId="2047216468" sldId="521"/>
            <ac:picMk id="21" creationId="{974A419A-F724-15F8-B7D2-A561724CFC4A}"/>
          </ac:picMkLst>
        </pc:picChg>
        <pc:picChg chg="add del mod">
          <ac:chgData name="Bertino Hernandez Cancino" userId="ce868ae7-7fce-4561-8884-386018fddd23" providerId="ADAL" clId="{90A51D8C-8228-450C-A336-115FCF9BACA0}" dt="2023-09-08T23:02:47.735" v="378"/>
          <ac:picMkLst>
            <pc:docMk/>
            <pc:sldMk cId="2047216468" sldId="521"/>
            <ac:picMk id="22" creationId="{575A7C3B-0935-42EC-761B-6C06F9FFC172}"/>
          </ac:picMkLst>
        </pc:picChg>
        <pc:picChg chg="add mod">
          <ac:chgData name="Bertino Hernandez Cancino" userId="ce868ae7-7fce-4561-8884-386018fddd23" providerId="ADAL" clId="{90A51D8C-8228-450C-A336-115FCF9BACA0}" dt="2023-09-08T23:02:58.998" v="379"/>
          <ac:picMkLst>
            <pc:docMk/>
            <pc:sldMk cId="2047216468" sldId="521"/>
            <ac:picMk id="23" creationId="{62D9BF9C-13AD-99B7-0398-AD34E73018E1}"/>
          </ac:picMkLst>
        </pc:picChg>
        <pc:picChg chg="add mod">
          <ac:chgData name="Bertino Hernandez Cancino" userId="ce868ae7-7fce-4561-8884-386018fddd23" providerId="ADAL" clId="{90A51D8C-8228-450C-A336-115FCF9BACA0}" dt="2023-09-08T23:02:58.998" v="379"/>
          <ac:picMkLst>
            <pc:docMk/>
            <pc:sldMk cId="2047216468" sldId="521"/>
            <ac:picMk id="24" creationId="{92E3C485-09D3-D561-4442-6342B8C3D8C8}"/>
          </ac:picMkLst>
        </pc:picChg>
        <pc:picChg chg="add mod">
          <ac:chgData name="Bertino Hernandez Cancino" userId="ce868ae7-7fce-4561-8884-386018fddd23" providerId="ADAL" clId="{90A51D8C-8228-450C-A336-115FCF9BACA0}" dt="2023-09-08T23:07:03.760" v="383" actId="1076"/>
          <ac:picMkLst>
            <pc:docMk/>
            <pc:sldMk cId="2047216468" sldId="521"/>
            <ac:picMk id="25" creationId="{6C86AB73-EE79-1F1C-1E0E-CEAAF089B036}"/>
          </ac:picMkLst>
        </pc:picChg>
        <pc:picChg chg="mod">
          <ac:chgData name="Bertino Hernandez Cancino" userId="ce868ae7-7fce-4561-8884-386018fddd23" providerId="ADAL" clId="{90A51D8C-8228-450C-A336-115FCF9BACA0}" dt="2023-09-08T23:06:36.358" v="381"/>
          <ac:picMkLst>
            <pc:docMk/>
            <pc:sldMk cId="2047216468" sldId="521"/>
            <ac:picMk id="30" creationId="{F3686293-772F-2692-47F4-A784E4F23AFF}"/>
          </ac:picMkLst>
        </pc:picChg>
        <pc:picChg chg="mod">
          <ac:chgData name="Bertino Hernandez Cancino" userId="ce868ae7-7fce-4561-8884-386018fddd23" providerId="ADAL" clId="{90A51D8C-8228-450C-A336-115FCF9BACA0}" dt="2023-09-08T23:06:36.358" v="381"/>
          <ac:picMkLst>
            <pc:docMk/>
            <pc:sldMk cId="2047216468" sldId="521"/>
            <ac:picMk id="31" creationId="{60FB0AA2-CFA9-D4A8-8AA7-3CECEFDC53E6}"/>
          </ac:picMkLst>
        </pc:picChg>
        <pc:picChg chg="mod">
          <ac:chgData name="Bertino Hernandez Cancino" userId="ce868ae7-7fce-4561-8884-386018fddd23" providerId="ADAL" clId="{90A51D8C-8228-450C-A336-115FCF9BACA0}" dt="2023-09-08T23:06:36.358" v="381"/>
          <ac:picMkLst>
            <pc:docMk/>
            <pc:sldMk cId="2047216468" sldId="521"/>
            <ac:picMk id="2048" creationId="{F48AF8A3-5676-7326-1AC0-964AFCEA7813}"/>
          </ac:picMkLst>
        </pc:picChg>
      </pc:sldChg>
      <pc:sldChg chg="addSp delSp modSp add mod">
        <pc:chgData name="Bertino Hernandez Cancino" userId="ce868ae7-7fce-4561-8884-386018fddd23" providerId="ADAL" clId="{90A51D8C-8228-450C-A336-115FCF9BACA0}" dt="2023-09-08T03:18:09.550" v="373"/>
        <pc:sldMkLst>
          <pc:docMk/>
          <pc:sldMk cId="2275738519" sldId="522"/>
        </pc:sldMkLst>
        <pc:spChg chg="add del mod">
          <ac:chgData name="Bertino Hernandez Cancino" userId="ce868ae7-7fce-4561-8884-386018fddd23" providerId="ADAL" clId="{90A51D8C-8228-450C-A336-115FCF9BACA0}" dt="2023-09-08T02:34:21.012" v="289" actId="20577"/>
          <ac:spMkLst>
            <pc:docMk/>
            <pc:sldMk cId="2275738519" sldId="522"/>
            <ac:spMk id="2" creationId="{02851D09-AF03-49C2-A057-AFEC981B40A8}"/>
          </ac:spMkLst>
        </pc:spChg>
        <pc:spChg chg="add del">
          <ac:chgData name="Bertino Hernandez Cancino" userId="ce868ae7-7fce-4561-8884-386018fddd23" providerId="ADAL" clId="{90A51D8C-8228-450C-A336-115FCF9BACA0}" dt="2023-09-08T02:33:29.229" v="148" actId="478"/>
          <ac:spMkLst>
            <pc:docMk/>
            <pc:sldMk cId="2275738519" sldId="522"/>
            <ac:spMk id="3" creationId="{52EEEE46-5896-419F-9DED-53659B5A3356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4" creationId="{6651CFD3-2B2A-1561-E280-CC937805FCB8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6" creationId="{54A3EAC4-477A-71CB-12E6-F0A36FC8FDE9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7" creationId="{03006CF3-3E1B-04BD-EEA4-6E22F068EF0B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9" creationId="{0929C8B8-4CA8-8077-5CA0-D6C89D26FE12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10" creationId="{D1D37C4A-2569-21C3-9788-7BCB4D639DF0}"/>
          </ac:spMkLst>
        </pc:spChg>
        <pc:spChg chg="add mod">
          <ac:chgData name="Bertino Hernandez Cancino" userId="ce868ae7-7fce-4561-8884-386018fddd23" providerId="ADAL" clId="{90A51D8C-8228-450C-A336-115FCF9BACA0}" dt="2023-09-08T03:18:09.550" v="373"/>
          <ac:spMkLst>
            <pc:docMk/>
            <pc:sldMk cId="2275738519" sldId="522"/>
            <ac:spMk id="11" creationId="{7B7911FB-3117-61E1-3D7D-E5031FE7447E}"/>
          </ac:spMkLst>
        </pc:spChg>
        <pc:spChg chg="add del">
          <ac:chgData name="Bertino Hernandez Cancino" userId="ce868ae7-7fce-4561-8884-386018fddd23" providerId="ADAL" clId="{90A51D8C-8228-450C-A336-115FCF9BACA0}" dt="2023-09-08T02:33:29.229" v="148" actId="478"/>
          <ac:spMkLst>
            <pc:docMk/>
            <pc:sldMk cId="2275738519" sldId="522"/>
            <ac:spMk id="15" creationId="{0E11986D-82BB-4304-95A6-F3A5B16F3D4A}"/>
          </ac:spMkLst>
        </pc:spChg>
        <pc:spChg chg="add del mod">
          <ac:chgData name="Bertino Hernandez Cancino" userId="ce868ae7-7fce-4561-8884-386018fddd23" providerId="ADAL" clId="{90A51D8C-8228-450C-A336-115FCF9BACA0}" dt="2023-09-08T02:34:30.782" v="290" actId="1076"/>
          <ac:spMkLst>
            <pc:docMk/>
            <pc:sldMk cId="2275738519" sldId="522"/>
            <ac:spMk id="18" creationId="{DD9A096A-F7E2-42CC-93C7-E83AD8B23FEA}"/>
          </ac:spMkLst>
        </pc:spChg>
        <pc:spChg chg="mod">
          <ac:chgData name="Bertino Hernandez Cancino" userId="ce868ae7-7fce-4561-8884-386018fddd23" providerId="ADAL" clId="{90A51D8C-8228-450C-A336-115FCF9BACA0}" dt="2023-09-08T02:33:22.937" v="146" actId="20577"/>
          <ac:spMkLst>
            <pc:docMk/>
            <pc:sldMk cId="2275738519" sldId="522"/>
            <ac:spMk id="124" creationId="{2252B61E-800E-422E-AEA3-317ED618C4C6}"/>
          </ac:spMkLst>
        </pc:spChg>
        <pc:picChg chg="add mod">
          <ac:chgData name="Bertino Hernandez Cancino" userId="ce868ae7-7fce-4561-8884-386018fddd23" providerId="ADAL" clId="{90A51D8C-8228-450C-A336-115FCF9BACA0}" dt="2023-09-08T03:18:09.550" v="373"/>
          <ac:picMkLst>
            <pc:docMk/>
            <pc:sldMk cId="2275738519" sldId="522"/>
            <ac:picMk id="5" creationId="{FB638A62-285B-D01B-B94D-9BC0631524D9}"/>
          </ac:picMkLst>
        </pc:picChg>
        <pc:picChg chg="add mod">
          <ac:chgData name="Bertino Hernandez Cancino" userId="ce868ae7-7fce-4561-8884-386018fddd23" providerId="ADAL" clId="{90A51D8C-8228-450C-A336-115FCF9BACA0}" dt="2023-09-08T03:18:09.550" v="373"/>
          <ac:picMkLst>
            <pc:docMk/>
            <pc:sldMk cId="2275738519" sldId="522"/>
            <ac:picMk id="8" creationId="{DE5B4667-4E80-D80F-C48D-FA86EF815638}"/>
          </ac:picMkLst>
        </pc:picChg>
        <pc:picChg chg="add mod">
          <ac:chgData name="Bertino Hernandez Cancino" userId="ce868ae7-7fce-4561-8884-386018fddd23" providerId="ADAL" clId="{90A51D8C-8228-450C-A336-115FCF9BACA0}" dt="2023-09-08T03:18:09.550" v="373"/>
          <ac:picMkLst>
            <pc:docMk/>
            <pc:sldMk cId="2275738519" sldId="522"/>
            <ac:picMk id="12" creationId="{5050099E-514E-DF35-8B23-A292B8DE981E}"/>
          </ac:picMkLst>
        </pc:picChg>
      </pc:sldChg>
      <pc:sldChg chg="addSp delSp modSp add mod">
        <pc:chgData name="Bertino Hernandez Cancino" userId="ce868ae7-7fce-4561-8884-386018fddd23" providerId="ADAL" clId="{90A51D8C-8228-450C-A336-115FCF9BACA0}" dt="2023-09-08T23:07:53.651" v="391" actId="1076"/>
        <pc:sldMkLst>
          <pc:docMk/>
          <pc:sldMk cId="1309438622" sldId="523"/>
        </pc:sldMkLst>
        <pc:spChg chg="mod">
          <ac:chgData name="Bertino Hernandez Cancino" userId="ce868ae7-7fce-4561-8884-386018fddd23" providerId="ADAL" clId="{90A51D8C-8228-450C-A336-115FCF9BACA0}" dt="2023-09-08T03:17:25.411" v="366" actId="6549"/>
          <ac:spMkLst>
            <pc:docMk/>
            <pc:sldMk cId="1309438622" sldId="523"/>
            <ac:spMk id="2" creationId="{68E3936C-1644-C21D-48CD-4B68D09BE320}"/>
          </ac:spMkLst>
        </pc:spChg>
        <pc:spChg chg="mod">
          <ac:chgData name="Bertino Hernandez Cancino" userId="ce868ae7-7fce-4561-8884-386018fddd23" providerId="ADAL" clId="{90A51D8C-8228-450C-A336-115FCF9BACA0}" dt="2023-09-08T23:07:18.417" v="386"/>
          <ac:spMkLst>
            <pc:docMk/>
            <pc:sldMk cId="1309438622" sldId="523"/>
            <ac:spMk id="8" creationId="{B01E2A65-D93E-9C44-6028-137E4FC8D3D3}"/>
          </ac:spMkLst>
        </pc:spChg>
        <pc:spChg chg="mod">
          <ac:chgData name="Bertino Hernandez Cancino" userId="ce868ae7-7fce-4561-8884-386018fddd23" providerId="ADAL" clId="{90A51D8C-8228-450C-A336-115FCF9BACA0}" dt="2023-09-08T23:07:18.417" v="386"/>
          <ac:spMkLst>
            <pc:docMk/>
            <pc:sldMk cId="1309438622" sldId="523"/>
            <ac:spMk id="9" creationId="{DA5E637E-619C-3C72-F360-0723FE192DCC}"/>
          </ac:spMkLst>
        </pc:spChg>
        <pc:spChg chg="del">
          <ac:chgData name="Bertino Hernandez Cancino" userId="ce868ae7-7fce-4561-8884-386018fddd23" providerId="ADAL" clId="{90A51D8C-8228-450C-A336-115FCF9BACA0}" dt="2023-09-08T02:36:14.979" v="295" actId="478"/>
          <ac:spMkLst>
            <pc:docMk/>
            <pc:sldMk cId="1309438622" sldId="523"/>
            <ac:spMk id="11" creationId="{E26E0233-5FD9-D3FC-5F64-84D9E9C82272}"/>
          </ac:spMkLst>
        </pc:spChg>
        <pc:spChg chg="mod">
          <ac:chgData name="Bertino Hernandez Cancino" userId="ce868ae7-7fce-4561-8884-386018fddd23" providerId="ADAL" clId="{90A51D8C-8228-450C-A336-115FCF9BACA0}" dt="2023-09-08T23:07:18.417" v="386"/>
          <ac:spMkLst>
            <pc:docMk/>
            <pc:sldMk cId="1309438622" sldId="523"/>
            <ac:spMk id="11" creationId="{F3794DF2-BFE5-BE2E-6706-F03101E09AEC}"/>
          </ac:spMkLst>
        </pc:spChg>
        <pc:grpChg chg="add mod">
          <ac:chgData name="Bertino Hernandez Cancino" userId="ce868ae7-7fce-4561-8884-386018fddd23" providerId="ADAL" clId="{90A51D8C-8228-450C-A336-115FCF9BACA0}" dt="2023-09-08T23:07:18.417" v="386"/>
          <ac:grpSpMkLst>
            <pc:docMk/>
            <pc:sldMk cId="1309438622" sldId="523"/>
            <ac:grpSpMk id="7" creationId="{687D3385-B8B8-F760-A6D1-F13482432489}"/>
          </ac:grpSpMkLst>
        </pc:grpChg>
        <pc:grpChg chg="add del mod">
          <ac:chgData name="Bertino Hernandez Cancino" userId="ce868ae7-7fce-4561-8884-386018fddd23" providerId="ADAL" clId="{90A51D8C-8228-450C-A336-115FCF9BACA0}" dt="2023-09-08T23:07:18.111" v="385" actId="21"/>
          <ac:grpSpMkLst>
            <pc:docMk/>
            <pc:sldMk cId="1309438622" sldId="523"/>
            <ac:grpSpMk id="10" creationId="{DB5DE6E3-60F7-387F-00A1-DE41C3BC3E54}"/>
          </ac:grpSpMkLst>
        </pc:grpChg>
        <pc:picChg chg="add mod">
          <ac:chgData name="Bertino Hernandez Cancino" userId="ce868ae7-7fce-4561-8884-386018fddd23" providerId="ADAL" clId="{90A51D8C-8228-450C-A336-115FCF9BACA0}" dt="2023-09-08T23:07:13.083" v="384"/>
          <ac:picMkLst>
            <pc:docMk/>
            <pc:sldMk cId="1309438622" sldId="523"/>
            <ac:picMk id="3" creationId="{E0B64090-0D15-4B09-4D0A-2E0EDEFF281F}"/>
          </ac:picMkLst>
        </pc:picChg>
        <pc:picChg chg="add mod">
          <ac:chgData name="Bertino Hernandez Cancino" userId="ce868ae7-7fce-4561-8884-386018fddd23" providerId="ADAL" clId="{90A51D8C-8228-450C-A336-115FCF9BACA0}" dt="2023-09-08T23:07:13.083" v="384"/>
          <ac:picMkLst>
            <pc:docMk/>
            <pc:sldMk cId="1309438622" sldId="523"/>
            <ac:picMk id="4" creationId="{F7580303-CAB6-2F42-EF6F-A2EA42D68CA5}"/>
          </ac:picMkLst>
        </pc:picChg>
        <pc:picChg chg="add mod">
          <ac:chgData name="Bertino Hernandez Cancino" userId="ce868ae7-7fce-4561-8884-386018fddd23" providerId="ADAL" clId="{90A51D8C-8228-450C-A336-115FCF9BACA0}" dt="2023-09-08T23:07:53.651" v="391" actId="1076"/>
          <ac:picMkLst>
            <pc:docMk/>
            <pc:sldMk cId="1309438622" sldId="523"/>
            <ac:picMk id="5" creationId="{D321BF1F-9211-470C-DA4E-381C9D6E5D4E}"/>
          </ac:picMkLst>
        </pc:picChg>
        <pc:picChg chg="mod">
          <ac:chgData name="Bertino Hernandez Cancino" userId="ce868ae7-7fce-4561-8884-386018fddd23" providerId="ADAL" clId="{90A51D8C-8228-450C-A336-115FCF9BACA0}" dt="2023-09-08T23:07:36.671" v="387"/>
          <ac:picMkLst>
            <pc:docMk/>
            <pc:sldMk cId="1309438622" sldId="523"/>
            <ac:picMk id="6" creationId="{12490092-6E83-5B5D-0BA7-369860A7EFD5}"/>
          </ac:picMkLst>
        </pc:picChg>
        <pc:picChg chg="del">
          <ac:chgData name="Bertino Hernandez Cancino" userId="ce868ae7-7fce-4561-8884-386018fddd23" providerId="ADAL" clId="{90A51D8C-8228-450C-A336-115FCF9BACA0}" dt="2023-09-08T02:36:18.259" v="298" actId="478"/>
          <ac:picMkLst>
            <pc:docMk/>
            <pc:sldMk cId="1309438622" sldId="523"/>
            <ac:picMk id="18" creationId="{374D436F-4A7F-E0EE-8CD6-711390506013}"/>
          </ac:picMkLst>
        </pc:picChg>
        <pc:picChg chg="mod">
          <ac:chgData name="Bertino Hernandez Cancino" userId="ce868ae7-7fce-4561-8884-386018fddd23" providerId="ADAL" clId="{90A51D8C-8228-450C-A336-115FCF9BACA0}" dt="2023-09-08T23:07:18.417" v="386"/>
          <ac:picMkLst>
            <pc:docMk/>
            <pc:sldMk cId="1309438622" sldId="523"/>
            <ac:picMk id="18" creationId="{A0137B5A-6E7D-9451-69CB-BBE9D7A4B524}"/>
          </ac:picMkLst>
        </pc:picChg>
        <pc:picChg chg="mod">
          <ac:chgData name="Bertino Hernandez Cancino" userId="ce868ae7-7fce-4561-8884-386018fddd23" providerId="ADAL" clId="{90A51D8C-8228-450C-A336-115FCF9BACA0}" dt="2023-09-08T23:07:18.417" v="386"/>
          <ac:picMkLst>
            <pc:docMk/>
            <pc:sldMk cId="1309438622" sldId="523"/>
            <ac:picMk id="19" creationId="{7645AFB1-F0D2-19A0-B8B7-4FF2B7E57FE0}"/>
          </ac:picMkLst>
        </pc:picChg>
        <pc:picChg chg="mod">
          <ac:chgData name="Bertino Hernandez Cancino" userId="ce868ae7-7fce-4561-8884-386018fddd23" providerId="ADAL" clId="{90A51D8C-8228-450C-A336-115FCF9BACA0}" dt="2023-09-08T23:07:18.417" v="386"/>
          <ac:picMkLst>
            <pc:docMk/>
            <pc:sldMk cId="1309438622" sldId="523"/>
            <ac:picMk id="20" creationId="{E2B442BE-785D-24EA-140A-3890D5C3AB99}"/>
          </ac:picMkLst>
        </pc:picChg>
      </pc:sldChg>
      <pc:sldChg chg="addSp delSp modSp add mod">
        <pc:chgData name="Bertino Hernandez Cancino" userId="ce868ae7-7fce-4561-8884-386018fddd23" providerId="ADAL" clId="{90A51D8C-8228-450C-A336-115FCF9BACA0}" dt="2023-09-08T23:09:05.634" v="413"/>
        <pc:sldMkLst>
          <pc:docMk/>
          <pc:sldMk cId="1321721656" sldId="524"/>
        </pc:sldMkLst>
        <pc:spChg chg="mod">
          <ac:chgData name="Bertino Hernandez Cancino" userId="ce868ae7-7fce-4561-8884-386018fddd23" providerId="ADAL" clId="{90A51D8C-8228-450C-A336-115FCF9BACA0}" dt="2023-09-08T03:17:37.232" v="368" actId="6549"/>
          <ac:spMkLst>
            <pc:docMk/>
            <pc:sldMk cId="1321721656" sldId="524"/>
            <ac:spMk id="2" creationId="{68E3936C-1644-C21D-48CD-4B68D09BE320}"/>
          </ac:spMkLst>
        </pc:spChg>
        <pc:spChg chg="mod">
          <ac:chgData name="Bertino Hernandez Cancino" userId="ce868ae7-7fce-4561-8884-386018fddd23" providerId="ADAL" clId="{90A51D8C-8228-450C-A336-115FCF9BACA0}" dt="2023-09-08T23:09:05.634" v="413"/>
          <ac:spMkLst>
            <pc:docMk/>
            <pc:sldMk cId="1321721656" sldId="524"/>
            <ac:spMk id="8" creationId="{D8852BDD-6788-3763-AD23-81B620E10E82}"/>
          </ac:spMkLst>
        </pc:spChg>
        <pc:spChg chg="mod">
          <ac:chgData name="Bertino Hernandez Cancino" userId="ce868ae7-7fce-4561-8884-386018fddd23" providerId="ADAL" clId="{90A51D8C-8228-450C-A336-115FCF9BACA0}" dt="2023-09-08T23:09:05.634" v="413"/>
          <ac:spMkLst>
            <pc:docMk/>
            <pc:sldMk cId="1321721656" sldId="524"/>
            <ac:spMk id="9" creationId="{44FDC4EC-BA39-75FD-AA20-670DCC6AB9D1}"/>
          </ac:spMkLst>
        </pc:spChg>
        <pc:spChg chg="mod">
          <ac:chgData name="Bertino Hernandez Cancino" userId="ce868ae7-7fce-4561-8884-386018fddd23" providerId="ADAL" clId="{90A51D8C-8228-450C-A336-115FCF9BACA0}" dt="2023-09-08T23:09:05.634" v="413"/>
          <ac:spMkLst>
            <pc:docMk/>
            <pc:sldMk cId="1321721656" sldId="524"/>
            <ac:spMk id="10" creationId="{1E22192A-8B4A-1C61-1362-6F600CC3123F}"/>
          </ac:spMkLst>
        </pc:spChg>
        <pc:spChg chg="del">
          <ac:chgData name="Bertino Hernandez Cancino" userId="ce868ae7-7fce-4561-8884-386018fddd23" providerId="ADAL" clId="{90A51D8C-8228-450C-A336-115FCF9BACA0}" dt="2023-09-08T02:37:11.148" v="318" actId="478"/>
          <ac:spMkLst>
            <pc:docMk/>
            <pc:sldMk cId="1321721656" sldId="524"/>
            <ac:spMk id="16" creationId="{013894BE-AA33-53DD-77D5-7D7B63DDF13F}"/>
          </ac:spMkLst>
        </pc:spChg>
        <pc:grpChg chg="add mod">
          <ac:chgData name="Bertino Hernandez Cancino" userId="ce868ae7-7fce-4561-8884-386018fddd23" providerId="ADAL" clId="{90A51D8C-8228-450C-A336-115FCF9BACA0}" dt="2023-09-08T23:09:05.634" v="413"/>
          <ac:grpSpMkLst>
            <pc:docMk/>
            <pc:sldMk cId="1321721656" sldId="524"/>
            <ac:grpSpMk id="7" creationId="{F0EEE3DB-E6CC-ED71-2570-41DDCF73E869}"/>
          </ac:grpSpMkLst>
        </pc:grpChg>
        <pc:grpChg chg="del mod">
          <ac:chgData name="Bertino Hernandez Cancino" userId="ce868ae7-7fce-4561-8884-386018fddd23" providerId="ADAL" clId="{90A51D8C-8228-450C-A336-115FCF9BACA0}" dt="2023-09-08T23:09:05.328" v="412" actId="21"/>
          <ac:grpSpMkLst>
            <pc:docMk/>
            <pc:sldMk cId="1321721656" sldId="524"/>
            <ac:grpSpMk id="15" creationId="{15C0E264-C54C-8106-406B-23AB90DF2B32}"/>
          </ac:grpSpMkLst>
        </pc:grpChg>
        <pc:picChg chg="add mod">
          <ac:chgData name="Bertino Hernandez Cancino" userId="ce868ae7-7fce-4561-8884-386018fddd23" providerId="ADAL" clId="{90A51D8C-8228-450C-A336-115FCF9BACA0}" dt="2023-09-08T23:08:09.101" v="392"/>
          <ac:picMkLst>
            <pc:docMk/>
            <pc:sldMk cId="1321721656" sldId="524"/>
            <ac:picMk id="3" creationId="{B9089D12-D959-12CB-5397-7D207BBFE6C9}"/>
          </ac:picMkLst>
        </pc:picChg>
        <pc:picChg chg="add mod">
          <ac:chgData name="Bertino Hernandez Cancino" userId="ce868ae7-7fce-4561-8884-386018fddd23" providerId="ADAL" clId="{90A51D8C-8228-450C-A336-115FCF9BACA0}" dt="2023-09-08T23:08:09.101" v="392"/>
          <ac:picMkLst>
            <pc:docMk/>
            <pc:sldMk cId="1321721656" sldId="524"/>
            <ac:picMk id="4" creationId="{E916E636-F1DD-B7EC-60DE-04DCD25379C4}"/>
          </ac:picMkLst>
        </pc:picChg>
        <pc:picChg chg="add mod">
          <ac:chgData name="Bertino Hernandez Cancino" userId="ce868ae7-7fce-4561-8884-386018fddd23" providerId="ADAL" clId="{90A51D8C-8228-450C-A336-115FCF9BACA0}" dt="2023-09-08T23:08:48.644" v="408" actId="1037"/>
          <ac:picMkLst>
            <pc:docMk/>
            <pc:sldMk cId="1321721656" sldId="524"/>
            <ac:picMk id="5" creationId="{1E0459A8-5AC5-9721-195B-AAD7A944E8D3}"/>
          </ac:picMkLst>
        </pc:picChg>
        <pc:picChg chg="add mod">
          <ac:chgData name="Bertino Hernandez Cancino" userId="ce868ae7-7fce-4561-8884-386018fddd23" providerId="ADAL" clId="{90A51D8C-8228-450C-A336-115FCF9BACA0}" dt="2023-09-08T23:08:55.672" v="411" actId="688"/>
          <ac:picMkLst>
            <pc:docMk/>
            <pc:sldMk cId="1321721656" sldId="524"/>
            <ac:picMk id="6" creationId="{CD6F333E-2D4D-90E9-B588-AAB2531A21CF}"/>
          </ac:picMkLst>
        </pc:picChg>
        <pc:picChg chg="mod">
          <ac:chgData name="Bertino Hernandez Cancino" userId="ce868ae7-7fce-4561-8884-386018fddd23" providerId="ADAL" clId="{90A51D8C-8228-450C-A336-115FCF9BACA0}" dt="2023-09-08T23:09:05.634" v="413"/>
          <ac:picMkLst>
            <pc:docMk/>
            <pc:sldMk cId="1321721656" sldId="524"/>
            <ac:picMk id="11" creationId="{9EA4B6E7-DB71-C2B1-5C0F-05C0830A31DE}"/>
          </ac:picMkLst>
        </pc:picChg>
        <pc:picChg chg="mod">
          <ac:chgData name="Bertino Hernandez Cancino" userId="ce868ae7-7fce-4561-8884-386018fddd23" providerId="ADAL" clId="{90A51D8C-8228-450C-A336-115FCF9BACA0}" dt="2023-09-08T23:09:05.634" v="413"/>
          <ac:picMkLst>
            <pc:docMk/>
            <pc:sldMk cId="1321721656" sldId="524"/>
            <ac:picMk id="12" creationId="{9C5F3E25-6BFE-C6BA-2B63-01642D233904}"/>
          </ac:picMkLst>
        </pc:picChg>
        <pc:picChg chg="mod">
          <ac:chgData name="Bertino Hernandez Cancino" userId="ce868ae7-7fce-4561-8884-386018fddd23" providerId="ADAL" clId="{90A51D8C-8228-450C-A336-115FCF9BACA0}" dt="2023-09-08T23:09:05.634" v="413"/>
          <ac:picMkLst>
            <pc:docMk/>
            <pc:sldMk cId="1321721656" sldId="524"/>
            <ac:picMk id="13" creationId="{95F9F3BF-6AA8-81C4-FF17-A405FE8D6784}"/>
          </ac:picMkLst>
        </pc:picChg>
        <pc:picChg chg="mod">
          <ac:chgData name="Bertino Hernandez Cancino" userId="ce868ae7-7fce-4561-8884-386018fddd23" providerId="ADAL" clId="{90A51D8C-8228-450C-A336-115FCF9BACA0}" dt="2023-09-08T23:08:30.710" v="397" actId="29295"/>
          <ac:picMkLst>
            <pc:docMk/>
            <pc:sldMk cId="1321721656" sldId="524"/>
            <ac:picMk id="14" creationId="{DC7A2734-734D-BC0F-A802-4EA768CD46EF}"/>
          </ac:picMkLst>
        </pc:picChg>
        <pc:picChg chg="del">
          <ac:chgData name="Bertino Hernandez Cancino" userId="ce868ae7-7fce-4561-8884-386018fddd23" providerId="ADAL" clId="{90A51D8C-8228-450C-A336-115FCF9BACA0}" dt="2023-09-08T02:37:13.333" v="319" actId="478"/>
          <ac:picMkLst>
            <pc:docMk/>
            <pc:sldMk cId="1321721656" sldId="524"/>
            <ac:picMk id="23" creationId="{108E2A97-9F75-5300-4380-6216B40972C4}"/>
          </ac:picMkLst>
        </pc:picChg>
      </pc:sldChg>
    </pc:docChg>
  </pc:docChgLst>
  <pc:docChgLst>
    <pc:chgData name="Bertino Hernandez Cancino" userId="ce868ae7-7fce-4561-8884-386018fddd23" providerId="ADAL" clId="{FD2A4244-57B4-4DC6-8970-3FF3A2A70194}"/>
    <pc:docChg chg="undo custSel addSld delSld modSld sldOrd">
      <pc:chgData name="Bertino Hernandez Cancino" userId="ce868ae7-7fce-4561-8884-386018fddd23" providerId="ADAL" clId="{FD2A4244-57B4-4DC6-8970-3FF3A2A70194}" dt="2024-05-10T21:02:34.327" v="22534" actId="20577"/>
      <pc:docMkLst>
        <pc:docMk/>
      </pc:docMkLst>
      <pc:sldChg chg="del ord">
        <pc:chgData name="Bertino Hernandez Cancino" userId="ce868ae7-7fce-4561-8884-386018fddd23" providerId="ADAL" clId="{FD2A4244-57B4-4DC6-8970-3FF3A2A70194}" dt="2024-01-23T21:42:45.626" v="1840" actId="47"/>
        <pc:sldMkLst>
          <pc:docMk/>
          <pc:sldMk cId="0" sldId="257"/>
        </pc:sldMkLst>
      </pc:sldChg>
      <pc:sldChg chg="addSp delSp modSp del mod">
        <pc:chgData name="Bertino Hernandez Cancino" userId="ce868ae7-7fce-4561-8884-386018fddd23" providerId="ADAL" clId="{FD2A4244-57B4-4DC6-8970-3FF3A2A70194}" dt="2024-03-26T14:32:57.643" v="20205" actId="47"/>
        <pc:sldMkLst>
          <pc:docMk/>
          <pc:sldMk cId="1486889187" sldId="306"/>
        </pc:sldMkLst>
        <pc:spChg chg="add del mod">
          <ac:chgData name="Bertino Hernandez Cancino" userId="ce868ae7-7fce-4561-8884-386018fddd23" providerId="ADAL" clId="{FD2A4244-57B4-4DC6-8970-3FF3A2A70194}" dt="2024-03-21T21:19:21.224" v="19756" actId="21"/>
          <ac:spMkLst>
            <pc:docMk/>
            <pc:sldMk cId="1486889187" sldId="306"/>
            <ac:spMk id="4" creationId="{B17864F0-995C-FC0B-4FF8-8F0108159EC5}"/>
          </ac:spMkLst>
        </pc:spChg>
        <pc:spChg chg="mod">
          <ac:chgData name="Bertino Hernandez Cancino" userId="ce868ae7-7fce-4561-8884-386018fddd23" providerId="ADAL" clId="{FD2A4244-57B4-4DC6-8970-3FF3A2A70194}" dt="2024-01-26T14:45:42.830" v="8311" actId="20577"/>
          <ac:spMkLst>
            <pc:docMk/>
            <pc:sldMk cId="1486889187" sldId="306"/>
            <ac:spMk id="7186" creationId="{3CDF99C8-9714-5CD6-0658-BD66E96F0829}"/>
          </ac:spMkLst>
        </pc:spChg>
        <pc:picChg chg="add del mod">
          <ac:chgData name="Bertino Hernandez Cancino" userId="ce868ae7-7fce-4561-8884-386018fddd23" providerId="ADAL" clId="{FD2A4244-57B4-4DC6-8970-3FF3A2A70194}" dt="2024-03-21T21:19:21.224" v="19756" actId="21"/>
          <ac:picMkLst>
            <pc:docMk/>
            <pc:sldMk cId="1486889187" sldId="306"/>
            <ac:picMk id="5" creationId="{9A9A509D-7625-7054-D84F-D97FBA7A0DF2}"/>
          </ac:picMkLst>
        </pc:picChg>
      </pc:sldChg>
      <pc:sldChg chg="addSp delSp modSp del mod">
        <pc:chgData name="Bertino Hernandez Cancino" userId="ce868ae7-7fce-4561-8884-386018fddd23" providerId="ADAL" clId="{FD2A4244-57B4-4DC6-8970-3FF3A2A70194}" dt="2024-03-26T14:32:57.643" v="20205" actId="47"/>
        <pc:sldMkLst>
          <pc:docMk/>
          <pc:sldMk cId="2031770397" sldId="307"/>
        </pc:sldMkLst>
        <pc:spChg chg="add mod">
          <ac:chgData name="Bertino Hernandez Cancino" userId="ce868ae7-7fce-4561-8884-386018fddd23" providerId="ADAL" clId="{FD2A4244-57B4-4DC6-8970-3FF3A2A70194}" dt="2024-03-21T21:21:53.363" v="19835" actId="14100"/>
          <ac:spMkLst>
            <pc:docMk/>
            <pc:sldMk cId="2031770397" sldId="307"/>
            <ac:spMk id="29" creationId="{B17864F0-995C-FC0B-4FF8-8F0108159EC5}"/>
          </ac:spMkLst>
        </pc:spChg>
        <pc:spChg chg="del mod">
          <ac:chgData name="Bertino Hernandez Cancino" userId="ce868ae7-7fce-4561-8884-386018fddd23" providerId="ADAL" clId="{FD2A4244-57B4-4DC6-8970-3FF3A2A70194}" dt="2024-01-26T14:48:15.271" v="8387" actId="478"/>
          <ac:spMkLst>
            <pc:docMk/>
            <pc:sldMk cId="2031770397" sldId="307"/>
            <ac:spMk id="29" creationId="{E56D9F2F-6247-4BB0-E403-5B3DC4405470}"/>
          </ac:spMkLst>
        </pc:spChg>
        <pc:spChg chg="add mod">
          <ac:chgData name="Bertino Hernandez Cancino" userId="ce868ae7-7fce-4561-8884-386018fddd23" providerId="ADAL" clId="{FD2A4244-57B4-4DC6-8970-3FF3A2A70194}" dt="2024-01-26T14:49:49.137" v="8419" actId="1076"/>
          <ac:spMkLst>
            <pc:docMk/>
            <pc:sldMk cId="2031770397" sldId="307"/>
            <ac:spMk id="7172" creationId="{F526C60D-F8AF-DDC5-DD78-EA7F04EC1867}"/>
          </ac:spMkLst>
        </pc:spChg>
        <pc:spChg chg="mod">
          <ac:chgData name="Bertino Hernandez Cancino" userId="ce868ae7-7fce-4561-8884-386018fddd23" providerId="ADAL" clId="{FD2A4244-57B4-4DC6-8970-3FF3A2A70194}" dt="2024-03-21T21:19:37.456" v="19775" actId="1076"/>
          <ac:spMkLst>
            <pc:docMk/>
            <pc:sldMk cId="2031770397" sldId="307"/>
            <ac:spMk id="7211" creationId="{1A0E2B46-7BA4-6233-1A61-7BE7D38CB9ED}"/>
          </ac:spMkLst>
        </pc:spChg>
        <pc:spChg chg="mod">
          <ac:chgData name="Bertino Hernandez Cancino" userId="ce868ae7-7fce-4561-8884-386018fddd23" providerId="ADAL" clId="{FD2A4244-57B4-4DC6-8970-3FF3A2A70194}" dt="2024-03-21T21:19:34.017" v="19774" actId="1076"/>
          <ac:spMkLst>
            <pc:docMk/>
            <pc:sldMk cId="2031770397" sldId="307"/>
            <ac:spMk id="7212" creationId="{DF6493AE-2F5D-2B45-8F4E-FC90D7B6B785}"/>
          </ac:spMkLst>
        </pc:spChg>
        <pc:picChg chg="add mod">
          <ac:chgData name="Bertino Hernandez Cancino" userId="ce868ae7-7fce-4561-8884-386018fddd23" providerId="ADAL" clId="{FD2A4244-57B4-4DC6-8970-3FF3A2A70194}" dt="2024-03-21T21:21:50.026" v="19834" actId="1037"/>
          <ac:picMkLst>
            <pc:docMk/>
            <pc:sldMk cId="2031770397" sldId="307"/>
            <ac:picMk id="7174" creationId="{9A9A509D-7625-7054-D84F-D97FBA7A0DF2}"/>
          </ac:picMkLst>
        </pc:picChg>
      </pc:sldChg>
      <pc:sldChg chg="addSp modSp del mod">
        <pc:chgData name="Bertino Hernandez Cancino" userId="ce868ae7-7fce-4561-8884-386018fddd23" providerId="ADAL" clId="{FD2A4244-57B4-4DC6-8970-3FF3A2A70194}" dt="2024-03-26T14:32:57.643" v="20205" actId="47"/>
        <pc:sldMkLst>
          <pc:docMk/>
          <pc:sldMk cId="4002017821" sldId="308"/>
        </pc:sldMkLst>
        <pc:spChg chg="add mod">
          <ac:chgData name="Bertino Hernandez Cancino" userId="ce868ae7-7fce-4561-8884-386018fddd23" providerId="ADAL" clId="{FD2A4244-57B4-4DC6-8970-3FF3A2A70194}" dt="2024-03-21T21:22:16.530" v="19861" actId="1035"/>
          <ac:spMkLst>
            <pc:docMk/>
            <pc:sldMk cId="4002017821" sldId="308"/>
            <ac:spMk id="23" creationId="{78CE7A50-320A-BB20-8825-6ED6DB632C95}"/>
          </ac:spMkLst>
        </pc:spChg>
        <pc:spChg chg="mod">
          <ac:chgData name="Bertino Hernandez Cancino" userId="ce868ae7-7fce-4561-8884-386018fddd23" providerId="ADAL" clId="{FD2A4244-57B4-4DC6-8970-3FF3A2A70194}" dt="2024-01-26T14:51:56.927" v="8547" actId="20577"/>
          <ac:spMkLst>
            <pc:docMk/>
            <pc:sldMk cId="4002017821" sldId="308"/>
            <ac:spMk id="29" creationId="{E56D9F2F-6247-4BB0-E403-5B3DC4405470}"/>
          </ac:spMkLst>
        </pc:spChg>
        <pc:spChg chg="mod">
          <ac:chgData name="Bertino Hernandez Cancino" userId="ce868ae7-7fce-4561-8884-386018fddd23" providerId="ADAL" clId="{FD2A4244-57B4-4DC6-8970-3FF3A2A70194}" dt="2024-03-21T21:22:14.094" v="19848" actId="1076"/>
          <ac:spMkLst>
            <pc:docMk/>
            <pc:sldMk cId="4002017821" sldId="308"/>
            <ac:spMk id="7218" creationId="{D50BBB1D-0568-37CC-4E3C-95ED121BC215}"/>
          </ac:spMkLst>
        </pc:spChg>
        <pc:spChg chg="mod">
          <ac:chgData name="Bertino Hernandez Cancino" userId="ce868ae7-7fce-4561-8884-386018fddd23" providerId="ADAL" clId="{FD2A4244-57B4-4DC6-8970-3FF3A2A70194}" dt="2024-03-21T21:22:06.720" v="19837" actId="1076"/>
          <ac:spMkLst>
            <pc:docMk/>
            <pc:sldMk cId="4002017821" sldId="308"/>
            <ac:spMk id="7219" creationId="{26AA6251-05D9-ED3F-3C18-122D31F00BF3}"/>
          </ac:spMkLst>
        </pc:spChg>
        <pc:picChg chg="mod">
          <ac:chgData name="Bertino Hernandez Cancino" userId="ce868ae7-7fce-4561-8884-386018fddd23" providerId="ADAL" clId="{FD2A4244-57B4-4DC6-8970-3FF3A2A70194}" dt="2024-01-30T21:49:27.996" v="13874" actId="1076"/>
          <ac:picMkLst>
            <pc:docMk/>
            <pc:sldMk cId="4002017821" sldId="308"/>
            <ac:picMk id="4" creationId="{74160218-AB76-9B6C-718B-ABF06D459963}"/>
          </ac:picMkLst>
        </pc:picChg>
        <pc:picChg chg="add mod">
          <ac:chgData name="Bertino Hernandez Cancino" userId="ce868ae7-7fce-4561-8884-386018fddd23" providerId="ADAL" clId="{FD2A4244-57B4-4DC6-8970-3FF3A2A70194}" dt="2024-03-21T21:22:00.579" v="19836"/>
          <ac:picMkLst>
            <pc:docMk/>
            <pc:sldMk cId="4002017821" sldId="308"/>
            <ac:picMk id="30" creationId="{5AE3EBD4-4C4E-D661-CEA1-625DB9D92E4C}"/>
          </ac:picMkLst>
        </pc:picChg>
        <pc:cxnChg chg="mod">
          <ac:chgData name="Bertino Hernandez Cancino" userId="ce868ae7-7fce-4561-8884-386018fddd23" providerId="ADAL" clId="{FD2A4244-57B4-4DC6-8970-3FF3A2A70194}" dt="2024-01-30T21:49:27.996" v="13874" actId="1076"/>
          <ac:cxnSpMkLst>
            <pc:docMk/>
            <pc:sldMk cId="4002017821" sldId="308"/>
            <ac:cxnSpMk id="7193" creationId="{B0680A4C-1F2A-F655-72B0-F6D76F60973E}"/>
          </ac:cxnSpMkLst>
        </pc:cxnChg>
        <pc:cxnChg chg="mod">
          <ac:chgData name="Bertino Hernandez Cancino" userId="ce868ae7-7fce-4561-8884-386018fddd23" providerId="ADAL" clId="{FD2A4244-57B4-4DC6-8970-3FF3A2A70194}" dt="2024-01-30T21:49:27.996" v="13874" actId="1076"/>
          <ac:cxnSpMkLst>
            <pc:docMk/>
            <pc:sldMk cId="4002017821" sldId="308"/>
            <ac:cxnSpMk id="7216" creationId="{DE707BDA-8BCC-51D6-4BE0-906CA9D0B305}"/>
          </ac:cxnSpMkLst>
        </pc:cxnChg>
      </pc:sldChg>
      <pc:sldChg chg="addSp modSp del mod">
        <pc:chgData name="Bertino Hernandez Cancino" userId="ce868ae7-7fce-4561-8884-386018fddd23" providerId="ADAL" clId="{FD2A4244-57B4-4DC6-8970-3FF3A2A70194}" dt="2024-03-26T14:32:57.643" v="20205" actId="47"/>
        <pc:sldMkLst>
          <pc:docMk/>
          <pc:sldMk cId="2690225499" sldId="309"/>
        </pc:sldMkLst>
        <pc:spChg chg="mod">
          <ac:chgData name="Bertino Hernandez Cancino" userId="ce868ae7-7fce-4561-8884-386018fddd23" providerId="ADAL" clId="{FD2A4244-57B4-4DC6-8970-3FF3A2A70194}" dt="2024-01-26T14:52:17.836" v="8551" actId="20577"/>
          <ac:spMkLst>
            <pc:docMk/>
            <pc:sldMk cId="2690225499" sldId="309"/>
            <ac:spMk id="4" creationId="{C2977A36-0E11-F4D8-DB30-D7B95467E50B}"/>
          </ac:spMkLst>
        </pc:spChg>
        <pc:spChg chg="add mod">
          <ac:chgData name="Bertino Hernandez Cancino" userId="ce868ae7-7fce-4561-8884-386018fddd23" providerId="ADAL" clId="{FD2A4244-57B4-4DC6-8970-3FF3A2A70194}" dt="2024-03-21T21:22:22.064" v="19862"/>
          <ac:spMkLst>
            <pc:docMk/>
            <pc:sldMk cId="2690225499" sldId="309"/>
            <ac:spMk id="24" creationId="{2BA1B28E-7043-6017-324A-E834FF033D94}"/>
          </ac:spMkLst>
        </pc:spChg>
        <pc:spChg chg="mod">
          <ac:chgData name="Bertino Hernandez Cancino" userId="ce868ae7-7fce-4561-8884-386018fddd23" providerId="ADAL" clId="{FD2A4244-57B4-4DC6-8970-3FF3A2A70194}" dt="2024-03-21T21:22:29.558" v="19864" actId="1076"/>
          <ac:spMkLst>
            <pc:docMk/>
            <pc:sldMk cId="2690225499" sldId="309"/>
            <ac:spMk id="8202" creationId="{C8FF7495-45E3-1AD7-726E-3F46EC81D587}"/>
          </ac:spMkLst>
        </pc:spChg>
        <pc:spChg chg="mod">
          <ac:chgData name="Bertino Hernandez Cancino" userId="ce868ae7-7fce-4561-8884-386018fddd23" providerId="ADAL" clId="{FD2A4244-57B4-4DC6-8970-3FF3A2A70194}" dt="2024-03-21T21:22:26.290" v="19863" actId="1076"/>
          <ac:spMkLst>
            <pc:docMk/>
            <pc:sldMk cId="2690225499" sldId="309"/>
            <ac:spMk id="8203" creationId="{9E40CE4F-DACD-74F0-3C55-104E16B8FF61}"/>
          </ac:spMkLst>
        </pc:spChg>
        <pc:picChg chg="add mod">
          <ac:chgData name="Bertino Hernandez Cancino" userId="ce868ae7-7fce-4561-8884-386018fddd23" providerId="ADAL" clId="{FD2A4244-57B4-4DC6-8970-3FF3A2A70194}" dt="2024-03-21T21:22:22.064" v="19862"/>
          <ac:picMkLst>
            <pc:docMk/>
            <pc:sldMk cId="2690225499" sldId="309"/>
            <ac:picMk id="29" creationId="{8DA68A99-5028-C6A8-72CB-7ABE3E584333}"/>
          </ac:picMkLst>
        </pc:picChg>
      </pc:sldChg>
      <pc:sldChg chg="addSp delSp modSp del mod delAnim modAnim">
        <pc:chgData name="Bertino Hernandez Cancino" userId="ce868ae7-7fce-4561-8884-386018fddd23" providerId="ADAL" clId="{FD2A4244-57B4-4DC6-8970-3FF3A2A70194}" dt="2024-03-26T14:32:57.643" v="20205" actId="47"/>
        <pc:sldMkLst>
          <pc:docMk/>
          <pc:sldMk cId="1048606290" sldId="310"/>
        </pc:sldMkLst>
        <pc:spChg chg="add mod">
          <ac:chgData name="Bertino Hernandez Cancino" userId="ce868ae7-7fce-4561-8884-386018fddd23" providerId="ADAL" clId="{FD2A4244-57B4-4DC6-8970-3FF3A2A70194}" dt="2024-03-21T21:22:33.821" v="19865"/>
          <ac:spMkLst>
            <pc:docMk/>
            <pc:sldMk cId="1048606290" sldId="310"/>
            <ac:spMk id="5" creationId="{977E0FB7-7D18-745D-87AE-A707807B2573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6" creationId="{8F8ECEBC-C242-37F8-7971-C2E433F5B4C2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7" creationId="{48CEB22A-8B54-2505-DF74-EB4CB00B04BF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8" creationId="{E583CE9B-6F22-C9D0-BED9-740A835FD2DA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9" creationId="{3C315752-549D-1C9F-CFE9-60F2A70B580A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10" creationId="{F178594E-2FCE-4A68-4D0E-568E42F1457A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11" creationId="{0FCDC3CB-4847-FFFA-D024-66360CE9AC63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12" creationId="{DF63124C-F2EC-CE1F-C18F-FFEA111C8277}"/>
          </ac:spMkLst>
        </pc:spChg>
        <pc:spChg chg="mod">
          <ac:chgData name="Bertino Hernandez Cancino" userId="ce868ae7-7fce-4561-8884-386018fddd23" providerId="ADAL" clId="{FD2A4244-57B4-4DC6-8970-3FF3A2A70194}" dt="2024-03-15T16:02:25.915" v="17575" actId="20577"/>
          <ac:spMkLst>
            <pc:docMk/>
            <pc:sldMk cId="1048606290" sldId="310"/>
            <ac:spMk id="15" creationId="{07C14914-0345-A176-DB13-703A1A4B99E1}"/>
          </ac:spMkLst>
        </pc:spChg>
        <pc:spChg chg="add del mod">
          <ac:chgData name="Bertino Hernandez Cancino" userId="ce868ae7-7fce-4561-8884-386018fddd23" providerId="ADAL" clId="{FD2A4244-57B4-4DC6-8970-3FF3A2A70194}" dt="2024-03-21T21:22:40.245" v="19866" actId="478"/>
          <ac:spMkLst>
            <pc:docMk/>
            <pc:sldMk cId="1048606290" sldId="310"/>
            <ac:spMk id="30" creationId="{9D0DC3C4-11C7-34BD-FC0E-55B01C07DE50}"/>
          </ac:spMkLst>
        </pc:spChg>
        <pc:spChg chg="add del mod">
          <ac:chgData name="Bertino Hernandez Cancino" userId="ce868ae7-7fce-4561-8884-386018fddd23" providerId="ADAL" clId="{FD2A4244-57B4-4DC6-8970-3FF3A2A70194}" dt="2024-01-29T22:32:35.713" v="11140" actId="478"/>
          <ac:spMkLst>
            <pc:docMk/>
            <pc:sldMk cId="1048606290" sldId="310"/>
            <ac:spMk id="1031" creationId="{67E4BC8B-B1B4-B1E8-8FAC-054E90B860EF}"/>
          </ac:spMkLst>
        </pc:spChg>
        <pc:spChg chg="add del mod">
          <ac:chgData name="Bertino Hernandez Cancino" userId="ce868ae7-7fce-4561-8884-386018fddd23" providerId="ADAL" clId="{FD2A4244-57B4-4DC6-8970-3FF3A2A70194}" dt="2024-01-29T22:37:45.725" v="11200" actId="478"/>
          <ac:spMkLst>
            <pc:docMk/>
            <pc:sldMk cId="1048606290" sldId="310"/>
            <ac:spMk id="1035" creationId="{14E3A494-2E20-93E3-C8C2-03D1DAFDEB85}"/>
          </ac:spMkLst>
        </pc:spChg>
        <pc:spChg chg="add del mod">
          <ac:chgData name="Bertino Hernandez Cancino" userId="ce868ae7-7fce-4561-8884-386018fddd23" providerId="ADAL" clId="{FD2A4244-57B4-4DC6-8970-3FF3A2A70194}" dt="2024-01-29T22:37:44.219" v="11199" actId="478"/>
          <ac:spMkLst>
            <pc:docMk/>
            <pc:sldMk cId="1048606290" sldId="310"/>
            <ac:spMk id="1036" creationId="{4F9CB517-03E9-21B2-AAB7-B5E0AB5E2C4C}"/>
          </ac:spMkLst>
        </pc:spChg>
        <pc:spChg chg="add del mod">
          <ac:chgData name="Bertino Hernandez Cancino" userId="ce868ae7-7fce-4561-8884-386018fddd23" providerId="ADAL" clId="{FD2A4244-57B4-4DC6-8970-3FF3A2A70194}" dt="2024-01-29T22:37:06.152" v="11188" actId="478"/>
          <ac:spMkLst>
            <pc:docMk/>
            <pc:sldMk cId="1048606290" sldId="310"/>
            <ac:spMk id="1037" creationId="{D22588E8-F73A-BBC2-07F7-DDC7DB89135A}"/>
          </ac:spMkLst>
        </pc:spChg>
        <pc:spChg chg="add del mod">
          <ac:chgData name="Bertino Hernandez Cancino" userId="ce868ae7-7fce-4561-8884-386018fddd23" providerId="ADAL" clId="{FD2A4244-57B4-4DC6-8970-3FF3A2A70194}" dt="2024-01-29T22:37:43.292" v="11198" actId="478"/>
          <ac:spMkLst>
            <pc:docMk/>
            <pc:sldMk cId="1048606290" sldId="310"/>
            <ac:spMk id="1038" creationId="{4096DEE5-79F8-0840-F619-FB113AA60D21}"/>
          </ac:spMkLst>
        </pc:spChg>
        <pc:spChg chg="add del mod">
          <ac:chgData name="Bertino Hernandez Cancino" userId="ce868ae7-7fce-4561-8884-386018fddd23" providerId="ADAL" clId="{FD2A4244-57B4-4DC6-8970-3FF3A2A70194}" dt="2024-01-29T22:37:42.368" v="11197" actId="478"/>
          <ac:spMkLst>
            <pc:docMk/>
            <pc:sldMk cId="1048606290" sldId="310"/>
            <ac:spMk id="1039" creationId="{F1B7F921-6F74-00F8-FE3B-2C4353ECC6A8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49" creationId="{58262B24-8911-286A-DBA0-6ABB2E2EE6FF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0" creationId="{DC96FF19-CA26-44FB-923A-348A44E71ABC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1" creationId="{F93AC33E-21B3-D7AE-398E-42803D0013C4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2" creationId="{2D940346-6531-E900-E1BE-89E97EB6CC51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3" creationId="{FD53A713-A96D-BFC4-FB90-2B914DAF73F2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4" creationId="{1BBC764C-03F1-D5AA-5E08-27B44A94E123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55" creationId="{0D5549A6-CB69-D780-267B-A0A03A4C3EE4}"/>
          </ac:spMkLst>
        </pc:spChg>
        <pc:spChg chg="mod">
          <ac:chgData name="Bertino Hernandez Cancino" userId="ce868ae7-7fce-4561-8884-386018fddd23" providerId="ADAL" clId="{FD2A4244-57B4-4DC6-8970-3FF3A2A70194}" dt="2024-03-21T21:22:48.036" v="19888" actId="1037"/>
          <ac:spMkLst>
            <pc:docMk/>
            <pc:sldMk cId="1048606290" sldId="310"/>
            <ac:spMk id="7169" creationId="{9DA19E56-7D81-E866-0362-A5EA7AE6F5B9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178" creationId="{B9CDF963-FC2A-CD69-8A47-99713FB93AAB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181" creationId="{B3B0275B-9558-CBDD-BA8E-C7E59011CB62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183" creationId="{9681E762-CC4D-3FB3-05B8-4EA1F2894763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197" creationId="{82C65A88-B1D8-707B-46CC-447CA421D946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199" creationId="{4B25409A-647F-6DCA-3724-AB2C559D62BD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201" creationId="{7407CD4B-09C1-03B6-C51C-36F400357C34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202" creationId="{D7940EE5-3B62-8566-2B9F-A96F8025657F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203" creationId="{D18D68F1-4887-6275-EF03-66DCC5D4C292}"/>
          </ac:spMkLst>
        </pc:spChg>
        <pc:spChg chg="del">
          <ac:chgData name="Bertino Hernandez Cancino" userId="ce868ae7-7fce-4561-8884-386018fddd23" providerId="ADAL" clId="{FD2A4244-57B4-4DC6-8970-3FF3A2A70194}" dt="2024-01-29T22:30:20.235" v="11082" actId="478"/>
          <ac:spMkLst>
            <pc:docMk/>
            <pc:sldMk cId="1048606290" sldId="310"/>
            <ac:spMk id="7204" creationId="{0F36D942-867D-79F1-B62F-2033F8C2635B}"/>
          </ac:spMkLst>
        </pc:spChg>
        <pc:spChg chg="del">
          <ac:chgData name="Bertino Hernandez Cancino" userId="ce868ae7-7fce-4561-8884-386018fddd23" providerId="ADAL" clId="{FD2A4244-57B4-4DC6-8970-3FF3A2A70194}" dt="2024-01-29T22:30:24.326" v="11084" actId="478"/>
          <ac:spMkLst>
            <pc:docMk/>
            <pc:sldMk cId="1048606290" sldId="310"/>
            <ac:spMk id="7206" creationId="{AC43165E-3E44-E238-5B59-624FF70F3156}"/>
          </ac:spMkLst>
        </pc:spChg>
        <pc:spChg chg="del">
          <ac:chgData name="Bertino Hernandez Cancino" userId="ce868ae7-7fce-4561-8884-386018fddd23" providerId="ADAL" clId="{FD2A4244-57B4-4DC6-8970-3FF3A2A70194}" dt="2024-01-29T22:30:27.820" v="11086" actId="478"/>
          <ac:spMkLst>
            <pc:docMk/>
            <pc:sldMk cId="1048606290" sldId="310"/>
            <ac:spMk id="7208" creationId="{B368047B-94D0-FE1F-6896-613CB0692CE7}"/>
          </ac:spMkLst>
        </pc:spChg>
        <pc:spChg chg="del">
          <ac:chgData name="Bertino Hernandez Cancino" userId="ce868ae7-7fce-4561-8884-386018fddd23" providerId="ADAL" clId="{FD2A4244-57B4-4DC6-8970-3FF3A2A70194}" dt="2024-01-29T22:30:18.197" v="11080" actId="478"/>
          <ac:spMkLst>
            <pc:docMk/>
            <pc:sldMk cId="1048606290" sldId="310"/>
            <ac:spMk id="7210" creationId="{E78ACB02-DCA1-2251-187E-39EB64B7C3F4}"/>
          </ac:spMkLst>
        </pc:spChg>
        <pc:spChg chg="del">
          <ac:chgData name="Bertino Hernandez Cancino" userId="ce868ae7-7fce-4561-8884-386018fddd23" providerId="ADAL" clId="{FD2A4244-57B4-4DC6-8970-3FF3A2A70194}" dt="2024-01-29T22:30:14.974" v="11078" actId="478"/>
          <ac:spMkLst>
            <pc:docMk/>
            <pc:sldMk cId="1048606290" sldId="310"/>
            <ac:spMk id="7211" creationId="{DCB0B2D9-DDFD-4FAC-D5D9-D73DA0CABE70}"/>
          </ac:spMkLst>
        </pc:spChg>
        <pc:spChg chg="del">
          <ac:chgData name="Bertino Hernandez Cancino" userId="ce868ae7-7fce-4561-8884-386018fddd23" providerId="ADAL" clId="{FD2A4244-57B4-4DC6-8970-3FF3A2A70194}" dt="2024-01-29T22:30:16.063" v="11079" actId="478"/>
          <ac:spMkLst>
            <pc:docMk/>
            <pc:sldMk cId="1048606290" sldId="310"/>
            <ac:spMk id="7212" creationId="{42699509-B5BD-1213-4633-0BB096900823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214" creationId="{9C7C2035-79D5-E59E-F76D-EAB269B551B2}"/>
          </ac:spMkLst>
        </pc:spChg>
        <pc:spChg chg="mod">
          <ac:chgData name="Bertino Hernandez Cancino" userId="ce868ae7-7fce-4561-8884-386018fddd23" providerId="ADAL" clId="{FD2A4244-57B4-4DC6-8970-3FF3A2A70194}" dt="2024-01-29T22:30:58.114" v="11100" actId="1076"/>
          <ac:spMkLst>
            <pc:docMk/>
            <pc:sldMk cId="1048606290" sldId="310"/>
            <ac:spMk id="7217" creationId="{17CD6C21-C9CE-9299-D00B-550957547068}"/>
          </ac:spMkLst>
        </pc:spChg>
        <pc:spChg chg="del">
          <ac:chgData name="Bertino Hernandez Cancino" userId="ce868ae7-7fce-4561-8884-386018fddd23" providerId="ADAL" clId="{FD2A4244-57B4-4DC6-8970-3FF3A2A70194}" dt="2024-01-29T22:30:23.195" v="11083" actId="478"/>
          <ac:spMkLst>
            <pc:docMk/>
            <pc:sldMk cId="1048606290" sldId="310"/>
            <ac:spMk id="7218" creationId="{66C7A05D-EF23-1601-2674-B26E73A5BA51}"/>
          </ac:spMkLst>
        </pc:spChg>
        <pc:spChg chg="del">
          <ac:chgData name="Bertino Hernandez Cancino" userId="ce868ae7-7fce-4561-8884-386018fddd23" providerId="ADAL" clId="{FD2A4244-57B4-4DC6-8970-3FF3A2A70194}" dt="2024-01-29T22:30:26.661" v="11085" actId="478"/>
          <ac:spMkLst>
            <pc:docMk/>
            <pc:sldMk cId="1048606290" sldId="310"/>
            <ac:spMk id="7219" creationId="{315D14CC-D806-9A0E-2094-79AC335F7F3A}"/>
          </ac:spMkLst>
        </pc:spChg>
        <pc:spChg chg="del">
          <ac:chgData name="Bertino Hernandez Cancino" userId="ce868ae7-7fce-4561-8884-386018fddd23" providerId="ADAL" clId="{FD2A4244-57B4-4DC6-8970-3FF3A2A70194}" dt="2024-01-29T22:30:28.726" v="11087" actId="478"/>
          <ac:spMkLst>
            <pc:docMk/>
            <pc:sldMk cId="1048606290" sldId="310"/>
            <ac:spMk id="7220" creationId="{CB8F02CD-8DE8-D097-0844-4918599AE81B}"/>
          </ac:spMkLst>
        </pc:spChg>
        <pc:spChg chg="mod">
          <ac:chgData name="Bertino Hernandez Cancino" userId="ce868ae7-7fce-4561-8884-386018fddd23" providerId="ADAL" clId="{FD2A4244-57B4-4DC6-8970-3FF3A2A70194}" dt="2024-01-29T22:35:26.059" v="11164" actId="20577"/>
          <ac:spMkLst>
            <pc:docMk/>
            <pc:sldMk cId="1048606290" sldId="310"/>
            <ac:spMk id="8198" creationId="{3B692F1D-901E-F3E3-0D28-BA79FE55B1DE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4" creationId="{611DB998-CF03-571B-D02E-588968F0FABA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5" creationId="{7A7A3B72-C094-3588-AC73-D238BE9631D0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6" creationId="{E879CB4D-7FCE-67B3-DC88-1C0D1793F42E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7" creationId="{87429F18-2DC4-3930-F07F-CAAC51BE2183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8" creationId="{72CAB43C-52B0-6973-2791-34E511D07A8B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19" creationId="{D7265AAE-42E4-AF8B-7808-FAC43A6DEA77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20" creationId="{179A3AA8-3F32-B540-6830-5921D5C49862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21" creationId="{79BBC0B8-FD26-ADA3-77A7-6BE93168ACC5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22" creationId="{FD05A58F-F486-A4BB-AEE6-4A73C49FB379}"/>
          </ac:spMkLst>
        </pc:spChg>
        <pc:spChg chg="mod">
          <ac:chgData name="Bertino Hernandez Cancino" userId="ce868ae7-7fce-4561-8884-386018fddd23" providerId="ADAL" clId="{FD2A4244-57B4-4DC6-8970-3FF3A2A70194}" dt="2024-01-29T22:31:55.757" v="11136" actId="1076"/>
          <ac:spMkLst>
            <pc:docMk/>
            <pc:sldMk cId="1048606290" sldId="310"/>
            <ac:spMk id="8223" creationId="{77E79B69-7B57-B418-34FF-EC806A6AF0AA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240" creationId="{88CDD2F7-39A2-FF67-C043-6887889CF932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241" creationId="{B567E272-FA97-43E1-E13F-15C1EB60FFBC}"/>
          </ac:spMkLst>
        </pc:spChg>
        <pc:spChg chg="mod">
          <ac:chgData name="Bertino Hernandez Cancino" userId="ce868ae7-7fce-4561-8884-386018fddd23" providerId="ADAL" clId="{FD2A4244-57B4-4DC6-8970-3FF3A2A70194}" dt="2024-01-29T23:00:07.171" v="11385" actId="1076"/>
          <ac:spMkLst>
            <pc:docMk/>
            <pc:sldMk cId="1048606290" sldId="310"/>
            <ac:spMk id="10242" creationId="{1EE17488-9D6D-4353-7DFD-22E4264FF684}"/>
          </ac:spMkLst>
        </pc:spChg>
        <pc:spChg chg="mod">
          <ac:chgData name="Bertino Hernandez Cancino" userId="ce868ae7-7fce-4561-8884-386018fddd23" providerId="ADAL" clId="{FD2A4244-57B4-4DC6-8970-3FF3A2A70194}" dt="2024-01-29T22:32:41.989" v="11146" actId="1035"/>
          <ac:spMkLst>
            <pc:docMk/>
            <pc:sldMk cId="1048606290" sldId="310"/>
            <ac:spMk id="10257" creationId="{0DA06623-5145-184A-CE6E-DE1CDED4B799}"/>
          </ac:spMkLst>
        </pc:spChg>
        <pc:spChg chg="del">
          <ac:chgData name="Bertino Hernandez Cancino" userId="ce868ae7-7fce-4561-8884-386018fddd23" providerId="ADAL" clId="{FD2A4244-57B4-4DC6-8970-3FF3A2A70194}" dt="2024-01-29T22:30:30.523" v="11089" actId="478"/>
          <ac:spMkLst>
            <pc:docMk/>
            <pc:sldMk cId="1048606290" sldId="310"/>
            <ac:spMk id="10279" creationId="{AE4A2D9A-30FB-B798-EF91-8A89D01A0252}"/>
          </ac:spMkLst>
        </pc:spChg>
        <pc:grpChg chg="add del mod">
          <ac:chgData name="Bertino Hernandez Cancino" userId="ce868ae7-7fce-4561-8884-386018fddd23" providerId="ADAL" clId="{FD2A4244-57B4-4DC6-8970-3FF3A2A70194}" dt="2024-01-29T22:31:00.640" v="11101" actId="478"/>
          <ac:grpSpMkLst>
            <pc:docMk/>
            <pc:sldMk cId="1048606290" sldId="310"/>
            <ac:grpSpMk id="5" creationId="{BC86F480-BA4C-F9A7-073D-F07DC7203923}"/>
          </ac:grpSpMkLst>
        </pc:grpChg>
        <pc:grpChg chg="mod">
          <ac:chgData name="Bertino Hernandez Cancino" userId="ce868ae7-7fce-4561-8884-386018fddd23" providerId="ADAL" clId="{FD2A4244-57B4-4DC6-8970-3FF3A2A70194}" dt="2024-01-29T22:30:58.114" v="11100" actId="1076"/>
          <ac:grpSpMkLst>
            <pc:docMk/>
            <pc:sldMk cId="1048606290" sldId="310"/>
            <ac:grpSpMk id="31" creationId="{2B05F2BA-D39C-7C05-8FD4-9F19770C3C3E}"/>
          </ac:grpSpMkLst>
        </pc:grpChg>
        <pc:grpChg chg="add del mod">
          <ac:chgData name="Bertino Hernandez Cancino" userId="ce868ae7-7fce-4561-8884-386018fddd23" providerId="ADAL" clId="{FD2A4244-57B4-4DC6-8970-3FF3A2A70194}" dt="2024-01-29T23:00:08.910" v="11386" actId="21"/>
          <ac:grpSpMkLst>
            <pc:docMk/>
            <pc:sldMk cId="1048606290" sldId="310"/>
            <ac:grpSpMk id="1040" creationId="{D4993711-624D-AC30-A1FD-AB912D8E5247}"/>
          </ac:grpSpMkLst>
        </pc:grpChg>
        <pc:grpChg chg="mod">
          <ac:chgData name="Bertino Hernandez Cancino" userId="ce868ae7-7fce-4561-8884-386018fddd23" providerId="ADAL" clId="{FD2A4244-57B4-4DC6-8970-3FF3A2A70194}" dt="2024-01-29T23:00:07.171" v="11385" actId="1076"/>
          <ac:grpSpMkLst>
            <pc:docMk/>
            <pc:sldMk cId="1048606290" sldId="310"/>
            <ac:grpSpMk id="1041" creationId="{8DBD152D-0851-1D89-8F38-DB54F667327A}"/>
          </ac:grpSpMkLst>
        </pc:grpChg>
        <pc:grpChg chg="mod">
          <ac:chgData name="Bertino Hernandez Cancino" userId="ce868ae7-7fce-4561-8884-386018fddd23" providerId="ADAL" clId="{FD2A4244-57B4-4DC6-8970-3FF3A2A70194}" dt="2024-01-29T23:00:07.171" v="11385" actId="1076"/>
          <ac:grpSpMkLst>
            <pc:docMk/>
            <pc:sldMk cId="1048606290" sldId="310"/>
            <ac:grpSpMk id="1045" creationId="{F8C32B5E-368F-3802-2C60-2409C995384C}"/>
          </ac:grpSpMkLst>
        </pc:grpChg>
        <pc:grpChg chg="mod">
          <ac:chgData name="Bertino Hernandez Cancino" userId="ce868ae7-7fce-4561-8884-386018fddd23" providerId="ADAL" clId="{FD2A4244-57B4-4DC6-8970-3FF3A2A70194}" dt="2024-01-29T23:00:07.171" v="11385" actId="1076"/>
          <ac:grpSpMkLst>
            <pc:docMk/>
            <pc:sldMk cId="1048606290" sldId="310"/>
            <ac:grpSpMk id="1046" creationId="{866ED8A0-EF1F-FD5E-3579-4C660A54414B}"/>
          </ac:grpSpMkLst>
        </pc:grpChg>
        <pc:grpChg chg="mod">
          <ac:chgData name="Bertino Hernandez Cancino" userId="ce868ae7-7fce-4561-8884-386018fddd23" providerId="ADAL" clId="{FD2A4244-57B4-4DC6-8970-3FF3A2A70194}" dt="2024-01-29T22:30:58.114" v="11100" actId="1076"/>
          <ac:grpSpMkLst>
            <pc:docMk/>
            <pc:sldMk cId="1048606290" sldId="310"/>
            <ac:grpSpMk id="7168" creationId="{160E8DF9-8CA1-E510-359A-A8960BEAB02C}"/>
          </ac:grpSpMkLst>
        </pc:grpChg>
        <pc:grpChg chg="add del mod">
          <ac:chgData name="Bertino Hernandez Cancino" userId="ce868ae7-7fce-4561-8884-386018fddd23" providerId="ADAL" clId="{FD2A4244-57B4-4DC6-8970-3FF3A2A70194}" dt="2024-01-29T22:32:33.843" v="11138" actId="478"/>
          <ac:grpSpMkLst>
            <pc:docMk/>
            <pc:sldMk cId="1048606290" sldId="310"/>
            <ac:grpSpMk id="8205" creationId="{7B51B509-81B9-DD0F-E920-A37F57AB4A21}"/>
          </ac:grpSpMkLst>
        </pc:grpChg>
        <pc:grpChg chg="mod">
          <ac:chgData name="Bertino Hernandez Cancino" userId="ce868ae7-7fce-4561-8884-386018fddd23" providerId="ADAL" clId="{FD2A4244-57B4-4DC6-8970-3FF3A2A70194}" dt="2024-01-29T22:31:55.757" v="11136" actId="1076"/>
          <ac:grpSpMkLst>
            <pc:docMk/>
            <pc:sldMk cId="1048606290" sldId="310"/>
            <ac:grpSpMk id="8206" creationId="{E8B05C44-1E47-C986-6792-32B8DF6CC5B2}"/>
          </ac:grpSpMkLst>
        </pc:grpChg>
        <pc:grpChg chg="mod">
          <ac:chgData name="Bertino Hernandez Cancino" userId="ce868ae7-7fce-4561-8884-386018fddd23" providerId="ADAL" clId="{FD2A4244-57B4-4DC6-8970-3FF3A2A70194}" dt="2024-01-29T22:31:55.757" v="11136" actId="1076"/>
          <ac:grpSpMkLst>
            <pc:docMk/>
            <pc:sldMk cId="1048606290" sldId="310"/>
            <ac:grpSpMk id="8210" creationId="{D6D9B92A-413A-7BF9-CECE-12DEF401F51F}"/>
          </ac:grpSpMkLst>
        </pc:grpChg>
        <pc:grpChg chg="mod">
          <ac:chgData name="Bertino Hernandez Cancino" userId="ce868ae7-7fce-4561-8884-386018fddd23" providerId="ADAL" clId="{FD2A4244-57B4-4DC6-8970-3FF3A2A70194}" dt="2024-01-29T22:31:55.757" v="11136" actId="1076"/>
          <ac:grpSpMkLst>
            <pc:docMk/>
            <pc:sldMk cId="1048606290" sldId="310"/>
            <ac:grpSpMk id="8211" creationId="{C0D14880-36D9-17A6-D22A-3A6D0C293795}"/>
          </ac:grpSpMkLst>
        </pc:grp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2" creationId="{CC4E6458-CA94-CF2A-F5AF-5291323DB774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3" creationId="{0F54FC90-E9E0-3314-93B1-ACE9A2E2A0D7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5" creationId="{5062B9B0-FD82-83C4-5ACF-855A3C5577E9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6" creationId="{A435D67A-160D-98AB-F507-BED1B70C4124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7" creationId="{85C86614-1451-5F9E-FD79-256A32E8C8D3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28" creationId="{0FE3831B-AE69-222E-C089-CE47E7BA0BB4}"/>
          </ac:picMkLst>
        </pc:picChg>
        <pc:picChg chg="mod">
          <ac:chgData name="Bertino Hernandez Cancino" userId="ce868ae7-7fce-4561-8884-386018fddd23" providerId="ADAL" clId="{FD2A4244-57B4-4DC6-8970-3FF3A2A70194}" dt="2024-01-29T22:30:58.114" v="11100" actId="1076"/>
          <ac:picMkLst>
            <pc:docMk/>
            <pc:sldMk cId="1048606290" sldId="310"/>
            <ac:picMk id="30" creationId="{B4B45364-840F-6D74-4340-A180EE9BA698}"/>
          </ac:picMkLst>
        </pc:picChg>
        <pc:picChg chg="add del mod">
          <ac:chgData name="Bertino Hernandez Cancino" userId="ce868ae7-7fce-4561-8884-386018fddd23" providerId="ADAL" clId="{FD2A4244-57B4-4DC6-8970-3FF3A2A70194}" dt="2024-03-21T21:22:40.245" v="19866" actId="478"/>
          <ac:picMkLst>
            <pc:docMk/>
            <pc:sldMk cId="1048606290" sldId="310"/>
            <ac:picMk id="31" creationId="{1AF39F0E-6F67-02B2-4CB9-9D9F98063814}"/>
          </ac:picMkLst>
        </pc:picChg>
        <pc:picChg chg="mod">
          <ac:chgData name="Bertino Hernandez Cancino" userId="ce868ae7-7fce-4561-8884-386018fddd23" providerId="ADAL" clId="{FD2A4244-57B4-4DC6-8970-3FF3A2A70194}" dt="2024-03-21T21:22:48.036" v="19888" actId="1037"/>
          <ac:picMkLst>
            <pc:docMk/>
            <pc:sldMk cId="1048606290" sldId="310"/>
            <ac:picMk id="1026" creationId="{C250A842-7835-2317-997A-F50188A3B91D}"/>
          </ac:picMkLst>
        </pc:picChg>
        <pc:picChg chg="add del mod">
          <ac:chgData name="Bertino Hernandez Cancino" userId="ce868ae7-7fce-4561-8884-386018fddd23" providerId="ADAL" clId="{FD2A4244-57B4-4DC6-8970-3FF3A2A70194}" dt="2024-01-29T22:34:48.813" v="11153" actId="478"/>
          <ac:picMkLst>
            <pc:docMk/>
            <pc:sldMk cId="1048606290" sldId="310"/>
            <ac:picMk id="1033" creationId="{82DAD690-2F76-5554-8DAC-3EAC82782743}"/>
          </ac:picMkLst>
        </pc:picChg>
        <pc:picChg chg="add del mod">
          <ac:chgData name="Bertino Hernandez Cancino" userId="ce868ae7-7fce-4561-8884-386018fddd23" providerId="ADAL" clId="{FD2A4244-57B4-4DC6-8970-3FF3A2A70194}" dt="2024-01-29T22:34:48.041" v="11152" actId="478"/>
          <ac:picMkLst>
            <pc:docMk/>
            <pc:sldMk cId="1048606290" sldId="310"/>
            <ac:picMk id="1034" creationId="{8FD212B3-C80B-9B26-3DB1-AE7BFCC147E0}"/>
          </ac:picMkLst>
        </pc:picChg>
        <pc:picChg chg="mod">
          <ac:chgData name="Bertino Hernandez Cancino" userId="ce868ae7-7fce-4561-8884-386018fddd23" providerId="ADAL" clId="{FD2A4244-57B4-4DC6-8970-3FF3A2A70194}" dt="2024-01-29T23:00:07.171" v="11385" actId="1076"/>
          <ac:picMkLst>
            <pc:docMk/>
            <pc:sldMk cId="1048606290" sldId="310"/>
            <ac:picMk id="1044" creationId="{B3E9BA29-A690-7D8F-8E4B-F3CF08A75516}"/>
          </ac:picMkLst>
        </pc:picChg>
        <pc:picChg chg="mod">
          <ac:chgData name="Bertino Hernandez Cancino" userId="ce868ae7-7fce-4561-8884-386018fddd23" providerId="ADAL" clId="{FD2A4244-57B4-4DC6-8970-3FF3A2A70194}" dt="2024-01-29T23:00:07.171" v="11385" actId="1076"/>
          <ac:picMkLst>
            <pc:docMk/>
            <pc:sldMk cId="1048606290" sldId="310"/>
            <ac:picMk id="1047" creationId="{0BFC1690-C6B1-4879-E2EC-8F0C2EDCDA1D}"/>
          </ac:picMkLst>
        </pc:picChg>
        <pc:picChg chg="mod">
          <ac:chgData name="Bertino Hernandez Cancino" userId="ce868ae7-7fce-4561-8884-386018fddd23" providerId="ADAL" clId="{FD2A4244-57B4-4DC6-8970-3FF3A2A70194}" dt="2024-01-29T23:00:07.171" v="11385" actId="1076"/>
          <ac:picMkLst>
            <pc:docMk/>
            <pc:sldMk cId="1048606290" sldId="310"/>
            <ac:picMk id="1048" creationId="{C9119A85-C92A-1666-5264-32DB3F064C83}"/>
          </ac:picMkLst>
        </pc:picChg>
        <pc:picChg chg="add mod">
          <ac:chgData name="Bertino Hernandez Cancino" userId="ce868ae7-7fce-4561-8884-386018fddd23" providerId="ADAL" clId="{FD2A4244-57B4-4DC6-8970-3FF3A2A70194}" dt="2024-03-21T21:22:53.117" v="19889" actId="1076"/>
          <ac:picMkLst>
            <pc:docMk/>
            <pc:sldMk cId="1048606290" sldId="310"/>
            <ac:picMk id="7168" creationId="{8500754A-7BB9-ACC7-9E72-582D912DF828}"/>
          </ac:picMkLst>
        </pc:picChg>
        <pc:picChg chg="mod">
          <ac:chgData name="Bertino Hernandez Cancino" userId="ce868ae7-7fce-4561-8884-386018fddd23" providerId="ADAL" clId="{FD2A4244-57B4-4DC6-8970-3FF3A2A70194}" dt="2024-01-29T22:30:58.114" v="11100" actId="1076"/>
          <ac:picMkLst>
            <pc:docMk/>
            <pc:sldMk cId="1048606290" sldId="310"/>
            <ac:picMk id="7170" creationId="{DB17C4C5-CDEB-1A39-B067-1FDB8E06E07A}"/>
          </ac:picMkLst>
        </pc:picChg>
        <pc:picChg chg="mod">
          <ac:chgData name="Bertino Hernandez Cancino" userId="ce868ae7-7fce-4561-8884-386018fddd23" providerId="ADAL" clId="{FD2A4244-57B4-4DC6-8970-3FF3A2A70194}" dt="2024-01-29T22:30:58.114" v="11100" actId="1076"/>
          <ac:picMkLst>
            <pc:docMk/>
            <pc:sldMk cId="1048606290" sldId="310"/>
            <ac:picMk id="7177" creationId="{CABB2F95-4FB3-FB2E-3D88-63EA0BC7663C}"/>
          </ac:picMkLst>
        </pc:picChg>
        <pc:picChg chg="mod">
          <ac:chgData name="Bertino Hernandez Cancino" userId="ce868ae7-7fce-4561-8884-386018fddd23" providerId="ADAL" clId="{FD2A4244-57B4-4DC6-8970-3FF3A2A70194}" dt="2024-01-29T22:31:55.757" v="11136" actId="1076"/>
          <ac:picMkLst>
            <pc:docMk/>
            <pc:sldMk cId="1048606290" sldId="310"/>
            <ac:picMk id="8209" creationId="{A32977C9-F4D4-7093-2A21-521C51F9330C}"/>
          </ac:picMkLst>
        </pc:picChg>
        <pc:picChg chg="mod">
          <ac:chgData name="Bertino Hernandez Cancino" userId="ce868ae7-7fce-4561-8884-386018fddd23" providerId="ADAL" clId="{FD2A4244-57B4-4DC6-8970-3FF3A2A70194}" dt="2024-01-29T22:31:55.757" v="11136" actId="1076"/>
          <ac:picMkLst>
            <pc:docMk/>
            <pc:sldMk cId="1048606290" sldId="310"/>
            <ac:picMk id="8212" creationId="{7F448047-0FA6-2FC0-0EC1-06D061F50970}"/>
          </ac:picMkLst>
        </pc:picChg>
        <pc:picChg chg="mod">
          <ac:chgData name="Bertino Hernandez Cancino" userId="ce868ae7-7fce-4561-8884-386018fddd23" providerId="ADAL" clId="{FD2A4244-57B4-4DC6-8970-3FF3A2A70194}" dt="2024-01-29T22:31:55.757" v="11136" actId="1076"/>
          <ac:picMkLst>
            <pc:docMk/>
            <pc:sldMk cId="1048606290" sldId="310"/>
            <ac:picMk id="8213" creationId="{E0C0D8C5-AEAA-9A48-BB5F-43F7D91F684F}"/>
          </ac:picMkLst>
        </pc:picChg>
        <pc:picChg chg="add mod">
          <ac:chgData name="Bertino Hernandez Cancino" userId="ce868ae7-7fce-4561-8884-386018fddd23" providerId="ADAL" clId="{FD2A4244-57B4-4DC6-8970-3FF3A2A70194}" dt="2024-01-29T23:00:26.786" v="11397" actId="1037"/>
          <ac:picMkLst>
            <pc:docMk/>
            <pc:sldMk cId="1048606290" sldId="310"/>
            <ac:picMk id="10249" creationId="{2402C69B-1C99-FC1C-F2C6-357D4A1F8C4F}"/>
          </ac:picMkLst>
        </pc:pic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24" creationId="{75E1924D-F64B-8E64-1CB8-B1689AE0C8E9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25" creationId="{4583BD97-5C0F-60CC-C388-710D87F2DEDA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27" creationId="{5BA1202E-31A7-6822-DA79-F1CC29AD983B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28" creationId="{60F3DDE8-D5D5-ADF3-A209-E68DA99901D7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29" creationId="{52FB0524-AEBB-1F2C-CF54-12A6D559E526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1030" creationId="{69DB30FD-916E-3258-3385-D161DB2334FD}"/>
          </ac:cxnSpMkLst>
        </pc:cxnChg>
        <pc:cxnChg chg="add del mod">
          <ac:chgData name="Bertino Hernandez Cancino" userId="ce868ae7-7fce-4561-8884-386018fddd23" providerId="ADAL" clId="{FD2A4244-57B4-4DC6-8970-3FF3A2A70194}" dt="2024-01-29T22:32:34.759" v="11139" actId="478"/>
          <ac:cxnSpMkLst>
            <pc:docMk/>
            <pc:sldMk cId="1048606290" sldId="310"/>
            <ac:cxnSpMk id="1032" creationId="{034BD009-F556-096F-CE3F-9CE4620C8763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42" creationId="{B50BDCB9-11AE-3956-5A3C-5F6F301C2C60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43" creationId="{DEE0BA42-1080-CA95-6D29-8E790112E00B}"/>
          </ac:cxnSpMkLst>
        </pc:cxnChg>
        <pc:cxnChg chg="del">
          <ac:chgData name="Bertino Hernandez Cancino" userId="ce868ae7-7fce-4561-8884-386018fddd23" providerId="ADAL" clId="{FD2A4244-57B4-4DC6-8970-3FF3A2A70194}" dt="2024-01-29T22:30:19.179" v="11081" actId="478"/>
          <ac:cxnSpMkLst>
            <pc:docMk/>
            <pc:sldMk cId="1048606290" sldId="310"/>
            <ac:cxnSpMk id="7209" creationId="{F94A312C-F04C-8AD0-26B0-E11F47A837B9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7221" creationId="{D0FDA654-357C-C167-E917-EAF83724C8AE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8200" creationId="{810CAECF-0440-2E89-6BCC-B57AE77F644E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8201" creationId="{113D975D-C37A-31F6-2F1C-42BAAAA52792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8202" creationId="{C8560996-AC9A-546C-2A1F-C3F2D602CBEF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8203" creationId="{74C186BB-3432-7CDC-461D-4C20FD71C353}"/>
          </ac:cxnSpMkLst>
        </pc:cxnChg>
        <pc:cxnChg chg="mod">
          <ac:chgData name="Bertino Hernandez Cancino" userId="ce868ae7-7fce-4561-8884-386018fddd23" providerId="ADAL" clId="{FD2A4244-57B4-4DC6-8970-3FF3A2A70194}" dt="2024-01-29T22:30:58.114" v="11100" actId="1076"/>
          <ac:cxnSpMkLst>
            <pc:docMk/>
            <pc:sldMk cId="1048606290" sldId="310"/>
            <ac:cxnSpMk id="8204" creationId="{21207E2A-04F0-6AAE-3763-B1235CA3F9CA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8207" creationId="{6AA6B914-4658-C8DE-88AB-ADF1DAC6E9DE}"/>
          </ac:cxnSpMkLst>
        </pc:cxnChg>
        <pc:cxnChg chg="mod">
          <ac:chgData name="Bertino Hernandez Cancino" userId="ce868ae7-7fce-4561-8884-386018fddd23" providerId="ADAL" clId="{FD2A4244-57B4-4DC6-8970-3FF3A2A70194}" dt="2024-01-29T22:31:55.757" v="11136" actId="1076"/>
          <ac:cxnSpMkLst>
            <pc:docMk/>
            <pc:sldMk cId="1048606290" sldId="310"/>
            <ac:cxnSpMk id="8208" creationId="{A628FC59-DE48-1E85-2C9A-A2FFDEB2E551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3" creationId="{70477CFB-C7EC-6C54-6AE0-B1959ADBE26E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4" creationId="{EAC6FD25-7C1C-87A1-9D26-B16353849EB4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5" creationId="{FD2FF78F-4EBF-EF37-A790-2DE2EA9380C6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6" creationId="{2A34141D-DADA-8D22-018D-4EA9558A4247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7" creationId="{B509061E-0B27-B573-100C-422A6233659C}"/>
          </ac:cxnSpMkLst>
        </pc:cxnChg>
        <pc:cxnChg chg="mod">
          <ac:chgData name="Bertino Hernandez Cancino" userId="ce868ae7-7fce-4561-8884-386018fddd23" providerId="ADAL" clId="{FD2A4244-57B4-4DC6-8970-3FF3A2A70194}" dt="2024-01-29T23:00:07.171" v="11385" actId="1076"/>
          <ac:cxnSpMkLst>
            <pc:docMk/>
            <pc:sldMk cId="1048606290" sldId="310"/>
            <ac:cxnSpMk id="10248" creationId="{262BD236-E122-33C8-5EED-5CD8CD876094}"/>
          </ac:cxnSpMkLst>
        </pc:cxnChg>
        <pc:cxnChg chg="mod">
          <ac:chgData name="Bertino Hernandez Cancino" userId="ce868ae7-7fce-4561-8884-386018fddd23" providerId="ADAL" clId="{FD2A4244-57B4-4DC6-8970-3FF3A2A70194}" dt="2024-01-29T22:32:41.989" v="11146" actId="1035"/>
          <ac:cxnSpMkLst>
            <pc:docMk/>
            <pc:sldMk cId="1048606290" sldId="310"/>
            <ac:cxnSpMk id="10268" creationId="{3036B42A-EE8A-B7F1-C8CD-62B0990E9510}"/>
          </ac:cxnSpMkLst>
        </pc:cxnChg>
        <pc:cxnChg chg="del mod">
          <ac:chgData name="Bertino Hernandez Cancino" userId="ce868ae7-7fce-4561-8884-386018fddd23" providerId="ADAL" clId="{FD2A4244-57B4-4DC6-8970-3FF3A2A70194}" dt="2024-01-29T22:30:29.538" v="11088" actId="478"/>
          <ac:cxnSpMkLst>
            <pc:docMk/>
            <pc:sldMk cId="1048606290" sldId="310"/>
            <ac:cxnSpMk id="10280" creationId="{AF44EA98-53E4-FB1D-1F9A-E8A758AED366}"/>
          </ac:cxnSpMkLst>
        </pc:cxnChg>
      </pc:sldChg>
      <pc:sldChg chg="addSp delSp modSp mod modAnim">
        <pc:chgData name="Bertino Hernandez Cancino" userId="ce868ae7-7fce-4561-8884-386018fddd23" providerId="ADAL" clId="{FD2A4244-57B4-4DC6-8970-3FF3A2A70194}" dt="2024-04-10T14:31:47.824" v="22528"/>
        <pc:sldMkLst>
          <pc:docMk/>
          <pc:sldMk cId="3780747486" sldId="311"/>
        </pc:sldMkLst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4" creationId="{53E67E9F-1359-084C-C02D-610F3362D888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5" creationId="{A1F919AE-76BD-AE74-90A1-A07533B21E67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6" creationId="{B2FEBCAC-89F0-E63E-6692-43126D37395D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" creationId="{F49799A3-A424-4A36-C88A-E3E1BAA84035}"/>
          </ac:spMkLst>
        </pc:spChg>
        <pc:spChg chg="mod">
          <ac:chgData name="Bertino Hernandez Cancino" userId="ce868ae7-7fce-4561-8884-386018fddd23" providerId="ADAL" clId="{FD2A4244-57B4-4DC6-8970-3FF3A2A70194}" dt="2024-01-29T22:55:06.762" v="11356" actId="1038"/>
          <ac:spMkLst>
            <pc:docMk/>
            <pc:sldMk cId="3780747486" sldId="311"/>
            <ac:spMk id="8" creationId="{199DD71C-AA7D-0987-EE11-82F1990B7B8D}"/>
          </ac:spMkLst>
        </pc:spChg>
        <pc:spChg chg="add mod">
          <ac:chgData name="Bertino Hernandez Cancino" userId="ce868ae7-7fce-4561-8884-386018fddd23" providerId="ADAL" clId="{FD2A4244-57B4-4DC6-8970-3FF3A2A70194}" dt="2024-03-26T14:32:29.504" v="20204" actId="207"/>
          <ac:spMkLst>
            <pc:docMk/>
            <pc:sldMk cId="3780747486" sldId="311"/>
            <ac:spMk id="22" creationId="{DA98A997-08DF-B2E3-8EF7-FB3DE4755F28}"/>
          </ac:spMkLst>
        </pc:spChg>
        <pc:spChg chg="add mod">
          <ac:chgData name="Bertino Hernandez Cancino" userId="ce868ae7-7fce-4561-8884-386018fddd23" providerId="ADAL" clId="{FD2A4244-57B4-4DC6-8970-3FF3A2A70194}" dt="2024-03-26T14:32:20.994" v="20203" actId="1076"/>
          <ac:spMkLst>
            <pc:docMk/>
            <pc:sldMk cId="3780747486" sldId="311"/>
            <ac:spMk id="23" creationId="{4FAD2FFE-07DE-E4CB-DEE7-5A29E8A2A65A}"/>
          </ac:spMkLst>
        </pc:spChg>
        <pc:spChg chg="add mod">
          <ac:chgData name="Bertino Hernandez Cancino" userId="ce868ae7-7fce-4561-8884-386018fddd23" providerId="ADAL" clId="{FD2A4244-57B4-4DC6-8970-3FF3A2A70194}" dt="2024-04-04T21:08:27.165" v="22042" actId="20577"/>
          <ac:spMkLst>
            <pc:docMk/>
            <pc:sldMk cId="3780747486" sldId="311"/>
            <ac:spMk id="26" creationId="{3A3E07A1-1161-C61C-098D-BB1188D49A61}"/>
          </ac:spMkLst>
        </pc:spChg>
        <pc:spChg chg="add mod">
          <ac:chgData name="Bertino Hernandez Cancino" userId="ce868ae7-7fce-4561-8884-386018fddd23" providerId="ADAL" clId="{FD2A4244-57B4-4DC6-8970-3FF3A2A70194}" dt="2024-04-10T14:29:49.904" v="22469" actId="1037"/>
          <ac:spMkLst>
            <pc:docMk/>
            <pc:sldMk cId="3780747486" sldId="311"/>
            <ac:spMk id="31" creationId="{7AFE2F25-9701-8567-8940-3CD1A612A8DA}"/>
          </ac:spMkLst>
        </pc:spChg>
        <pc:spChg chg="add mod">
          <ac:chgData name="Bertino Hernandez Cancino" userId="ce868ae7-7fce-4561-8884-386018fddd23" providerId="ADAL" clId="{FD2A4244-57B4-4DC6-8970-3FF3A2A70194}" dt="2024-04-10T14:30:03.625" v="22490" actId="1076"/>
          <ac:spMkLst>
            <pc:docMk/>
            <pc:sldMk cId="3780747486" sldId="311"/>
            <ac:spMk id="7168" creationId="{E9D27136-F9F5-5508-CBF4-703B7FB34F9E}"/>
          </ac:spMkLst>
        </pc:spChg>
        <pc:spChg chg="add mod">
          <ac:chgData name="Bertino Hernandez Cancino" userId="ce868ae7-7fce-4561-8884-386018fddd23" providerId="ADAL" clId="{FD2A4244-57B4-4DC6-8970-3FF3A2A70194}" dt="2024-04-10T14:30:12.849" v="22497" actId="20577"/>
          <ac:spMkLst>
            <pc:docMk/>
            <pc:sldMk cId="3780747486" sldId="311"/>
            <ac:spMk id="7169" creationId="{9C7899C8-23C8-E843-1942-A15D0BDFBA5F}"/>
          </ac:spMkLst>
        </pc:spChg>
        <pc:spChg chg="add mod">
          <ac:chgData name="Bertino Hernandez Cancino" userId="ce868ae7-7fce-4561-8884-386018fddd23" providerId="ADAL" clId="{FD2A4244-57B4-4DC6-8970-3FF3A2A70194}" dt="2024-04-10T14:30:25.255" v="22503" actId="20577"/>
          <ac:spMkLst>
            <pc:docMk/>
            <pc:sldMk cId="3780747486" sldId="311"/>
            <ac:spMk id="7170" creationId="{9656C7FE-78FC-B217-59A6-0E18A46FEDDC}"/>
          </ac:spMkLst>
        </pc:spChg>
        <pc:spChg chg="add mod">
          <ac:chgData name="Bertino Hernandez Cancino" userId="ce868ae7-7fce-4561-8884-386018fddd23" providerId="ADAL" clId="{FD2A4244-57B4-4DC6-8970-3FF3A2A70194}" dt="2024-04-10T14:31:01.834" v="22523" actId="1076"/>
          <ac:spMkLst>
            <pc:docMk/>
            <pc:sldMk cId="3780747486" sldId="311"/>
            <ac:spMk id="7172" creationId="{9E54157E-EBC3-CF7A-55E2-D5C7FF7C1263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178" creationId="{0A8DE4CC-5368-66CA-6E7F-B3A1504B1F5C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230" creationId="{23B4E714-01EA-68EE-7D7D-A671D104EA22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250" creationId="{79B1F4C1-C122-8F7B-3033-93FB27F45BE3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279" creationId="{DE778B86-2296-F4B4-0EA7-89D5BE2C7FA5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296" creationId="{55673771-E0A0-4BA7-F74E-AEB95E18404A}"/>
          </ac:spMkLst>
        </pc:spChg>
        <pc:spChg chg="mod">
          <ac:chgData name="Bertino Hernandez Cancino" userId="ce868ae7-7fce-4561-8884-386018fddd23" providerId="ADAL" clId="{FD2A4244-57B4-4DC6-8970-3FF3A2A70194}" dt="2024-01-29T22:55:06.762" v="11356" actId="1038"/>
          <ac:spMkLst>
            <pc:docMk/>
            <pc:sldMk cId="3780747486" sldId="311"/>
            <ac:spMk id="7315" creationId="{675AC3BE-1934-B401-8AF9-9350D475552D}"/>
          </ac:spMkLst>
        </pc:spChg>
        <pc:spChg chg="mod">
          <ac:chgData name="Bertino Hernandez Cancino" userId="ce868ae7-7fce-4561-8884-386018fddd23" providerId="ADAL" clId="{FD2A4244-57B4-4DC6-8970-3FF3A2A70194}" dt="2024-01-29T22:55:06.762" v="11356" actId="1038"/>
          <ac:spMkLst>
            <pc:docMk/>
            <pc:sldMk cId="3780747486" sldId="311"/>
            <ac:spMk id="7332" creationId="{9101C12D-C198-D9FE-F928-621F98F3CEC6}"/>
          </ac:spMkLst>
        </pc:spChg>
        <pc:spChg chg="mod">
          <ac:chgData name="Bertino Hernandez Cancino" userId="ce868ae7-7fce-4561-8884-386018fddd23" providerId="ADAL" clId="{FD2A4244-57B4-4DC6-8970-3FF3A2A70194}" dt="2024-01-29T22:55:06.762" v="11356" actId="1038"/>
          <ac:spMkLst>
            <pc:docMk/>
            <pc:sldMk cId="3780747486" sldId="311"/>
            <ac:spMk id="7345" creationId="{C4982C0E-C6A2-478E-70ED-920E37D4A0DD}"/>
          </ac:spMkLst>
        </pc:spChg>
        <pc:spChg chg="del mod">
          <ac:chgData name="Bertino Hernandez Cancino" userId="ce868ae7-7fce-4561-8884-386018fddd23" providerId="ADAL" clId="{FD2A4244-57B4-4DC6-8970-3FF3A2A70194}" dt="2024-01-29T22:58:58.303" v="11378" actId="478"/>
          <ac:spMkLst>
            <pc:docMk/>
            <pc:sldMk cId="3780747486" sldId="311"/>
            <ac:spMk id="7354" creationId="{8161BABA-3889-1F4B-F017-E36BB739B11F}"/>
          </ac:spMkLst>
        </pc:spChg>
        <pc:spChg chg="del mod">
          <ac:chgData name="Bertino Hernandez Cancino" userId="ce868ae7-7fce-4561-8884-386018fddd23" providerId="ADAL" clId="{FD2A4244-57B4-4DC6-8970-3FF3A2A70194}" dt="2024-01-29T22:59:03.543" v="11380" actId="478"/>
          <ac:spMkLst>
            <pc:docMk/>
            <pc:sldMk cId="3780747486" sldId="311"/>
            <ac:spMk id="7355" creationId="{29639976-A9F6-1BAB-940D-8A395F7F435E}"/>
          </ac:spMkLst>
        </pc:spChg>
        <pc:spChg chg="del mod">
          <ac:chgData name="Bertino Hernandez Cancino" userId="ce868ae7-7fce-4561-8884-386018fddd23" providerId="ADAL" clId="{FD2A4244-57B4-4DC6-8970-3FF3A2A70194}" dt="2024-01-29T22:59:08.640" v="11382" actId="478"/>
          <ac:spMkLst>
            <pc:docMk/>
            <pc:sldMk cId="3780747486" sldId="311"/>
            <ac:spMk id="7356" creationId="{D3418ABC-90B4-2B48-0F8D-68BDD027419C}"/>
          </ac:spMkLst>
        </pc:spChg>
        <pc:spChg chg="del mod">
          <ac:chgData name="Bertino Hernandez Cancino" userId="ce868ae7-7fce-4561-8884-386018fddd23" providerId="ADAL" clId="{FD2A4244-57B4-4DC6-8970-3FF3A2A70194}" dt="2024-01-29T22:58:54.547" v="11375" actId="478"/>
          <ac:spMkLst>
            <pc:docMk/>
            <pc:sldMk cId="3780747486" sldId="311"/>
            <ac:spMk id="7358" creationId="{A0A6074B-B513-801E-8DAE-A0A39821D0B5}"/>
          </ac:spMkLst>
        </pc:spChg>
        <pc:spChg chg="del mod">
          <ac:chgData name="Bertino Hernandez Cancino" userId="ce868ae7-7fce-4561-8884-386018fddd23" providerId="ADAL" clId="{FD2A4244-57B4-4DC6-8970-3FF3A2A70194}" dt="2024-01-29T22:58:52.590" v="11374" actId="478"/>
          <ac:spMkLst>
            <pc:docMk/>
            <pc:sldMk cId="3780747486" sldId="311"/>
            <ac:spMk id="7359" creationId="{862DC1EB-8C5D-516A-66A5-28E0E6420E78}"/>
          </ac:spMkLst>
        </pc:spChg>
        <pc:spChg chg="del mod">
          <ac:chgData name="Bertino Hernandez Cancino" userId="ce868ae7-7fce-4561-8884-386018fddd23" providerId="ADAL" clId="{FD2A4244-57B4-4DC6-8970-3FF3A2A70194}" dt="2024-01-29T22:58:47.956" v="11372" actId="478"/>
          <ac:spMkLst>
            <pc:docMk/>
            <pc:sldMk cId="3780747486" sldId="311"/>
            <ac:spMk id="7360" creationId="{ABE14DD5-5370-7366-C464-F27946F911BE}"/>
          </ac:spMkLst>
        </pc:spChg>
        <pc:spChg chg="del mod">
          <ac:chgData name="Bertino Hernandez Cancino" userId="ce868ae7-7fce-4561-8884-386018fddd23" providerId="ADAL" clId="{FD2A4244-57B4-4DC6-8970-3FF3A2A70194}" dt="2024-01-29T22:58:50.312" v="11373" actId="478"/>
          <ac:spMkLst>
            <pc:docMk/>
            <pc:sldMk cId="3780747486" sldId="311"/>
            <ac:spMk id="7361" creationId="{8060CDA2-21D6-9770-B400-A14EBCD6003E}"/>
          </ac:spMkLst>
        </pc:spChg>
        <pc:spChg chg="del mod">
          <ac:chgData name="Bertino Hernandez Cancino" userId="ce868ae7-7fce-4561-8884-386018fddd23" providerId="ADAL" clId="{FD2A4244-57B4-4DC6-8970-3FF3A2A70194}" dt="2024-01-29T22:59:00.999" v="11379" actId="478"/>
          <ac:spMkLst>
            <pc:docMk/>
            <pc:sldMk cId="3780747486" sldId="311"/>
            <ac:spMk id="7362" creationId="{C026F54D-3129-E271-599D-CC4BC8829443}"/>
          </ac:spMkLst>
        </pc:spChg>
        <pc:spChg chg="del mod">
          <ac:chgData name="Bertino Hernandez Cancino" userId="ce868ae7-7fce-4561-8884-386018fddd23" providerId="ADAL" clId="{FD2A4244-57B4-4DC6-8970-3FF3A2A70194}" dt="2024-01-29T22:59:05.956" v="11381" actId="478"/>
          <ac:spMkLst>
            <pc:docMk/>
            <pc:sldMk cId="3780747486" sldId="311"/>
            <ac:spMk id="7363" creationId="{F7DCD08F-8C7A-712B-1BD2-049E521E4AD0}"/>
          </ac:spMkLst>
        </pc:spChg>
        <pc:spChg chg="del mod">
          <ac:chgData name="Bertino Hernandez Cancino" userId="ce868ae7-7fce-4561-8884-386018fddd23" providerId="ADAL" clId="{FD2A4244-57B4-4DC6-8970-3FF3A2A70194}" dt="2024-01-29T22:59:12.532" v="11383" actId="478"/>
          <ac:spMkLst>
            <pc:docMk/>
            <pc:sldMk cId="3780747486" sldId="311"/>
            <ac:spMk id="7364" creationId="{5A1564D8-B15B-5ABF-4068-0FAE5A1372AE}"/>
          </ac:spMkLst>
        </pc:spChg>
        <pc:spChg chg="mod">
          <ac:chgData name="Bertino Hernandez Cancino" userId="ce868ae7-7fce-4561-8884-386018fddd23" providerId="ADAL" clId="{FD2A4244-57B4-4DC6-8970-3FF3A2A70194}" dt="2024-03-19T16:54:29.930" v="18432" actId="20577"/>
          <ac:spMkLst>
            <pc:docMk/>
            <pc:sldMk cId="3780747486" sldId="311"/>
            <ac:spMk id="7367" creationId="{F58EDBAB-3581-3114-0540-CBDDD5D7B53E}"/>
          </ac:spMkLst>
        </pc:spChg>
        <pc:spChg chg="mod">
          <ac:chgData name="Bertino Hernandez Cancino" userId="ce868ae7-7fce-4561-8884-386018fddd23" providerId="ADAL" clId="{FD2A4244-57B4-4DC6-8970-3FF3A2A70194}" dt="2024-03-19T16:58:58.421" v="18546" actId="1076"/>
          <ac:spMkLst>
            <pc:docMk/>
            <pc:sldMk cId="3780747486" sldId="311"/>
            <ac:spMk id="7368" creationId="{73834979-EEC0-2CC3-9116-5C09357A9F3B}"/>
          </ac:spMkLst>
        </pc:spChg>
        <pc:spChg chg="mod">
          <ac:chgData name="Bertino Hernandez Cancino" userId="ce868ae7-7fce-4561-8884-386018fddd23" providerId="ADAL" clId="{FD2A4244-57B4-4DC6-8970-3FF3A2A70194}" dt="2024-03-19T16:54:22.492" v="18419" actId="1036"/>
          <ac:spMkLst>
            <pc:docMk/>
            <pc:sldMk cId="3780747486" sldId="311"/>
            <ac:spMk id="7370" creationId="{71452A66-91D6-2F25-4254-2A499F1EBFE9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371" creationId="{12F42FFF-2752-6B8E-FFC9-FF750103D379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372" creationId="{C5B70A77-D349-31DC-2833-C60F1D4B4249}"/>
          </ac:spMkLst>
        </pc:spChg>
        <pc:spChg chg="mod">
          <ac:chgData name="Bertino Hernandez Cancino" userId="ce868ae7-7fce-4561-8884-386018fddd23" providerId="ADAL" clId="{FD2A4244-57B4-4DC6-8970-3FF3A2A70194}" dt="2024-03-19T16:58:39.974" v="18540" actId="1035"/>
          <ac:spMkLst>
            <pc:docMk/>
            <pc:sldMk cId="3780747486" sldId="311"/>
            <ac:spMk id="7373" creationId="{BE796DF9-F7E2-F135-9CB3-B6B929A2488A}"/>
          </ac:spMkLst>
        </pc:spChg>
        <pc:spChg chg="mod">
          <ac:chgData name="Bertino Hernandez Cancino" userId="ce868ae7-7fce-4561-8884-386018fddd23" providerId="ADAL" clId="{FD2A4244-57B4-4DC6-8970-3FF3A2A70194}" dt="2024-03-19T16:58:44.069" v="18541" actId="688"/>
          <ac:spMkLst>
            <pc:docMk/>
            <pc:sldMk cId="3780747486" sldId="311"/>
            <ac:spMk id="7374" creationId="{4D7EF00D-F51C-2A60-9AA6-D449C2C1F758}"/>
          </ac:spMkLst>
        </pc:spChg>
        <pc:grpChg chg="add mod">
          <ac:chgData name="Bertino Hernandez Cancino" userId="ce868ae7-7fce-4561-8884-386018fddd23" providerId="ADAL" clId="{FD2A4244-57B4-4DC6-8970-3FF3A2A70194}" dt="2024-01-29T22:55:12.181" v="11357" actId="164"/>
          <ac:grpSpMkLst>
            <pc:docMk/>
            <pc:sldMk cId="3780747486" sldId="311"/>
            <ac:grpSpMk id="9" creationId="{E350C4A4-579C-D046-457D-816B2FEADBAD}"/>
          </ac:grpSpMkLst>
        </pc:grpChg>
        <pc:grpChg chg="add del mod">
          <ac:chgData name="Bertino Hernandez Cancino" userId="ce868ae7-7fce-4561-8884-386018fddd23" providerId="ADAL" clId="{FD2A4244-57B4-4DC6-8970-3FF3A2A70194}" dt="2024-01-29T23:00:57.574" v="11400" actId="164"/>
          <ac:grpSpMkLst>
            <pc:docMk/>
            <pc:sldMk cId="3780747486" sldId="311"/>
            <ac:grpSpMk id="10" creationId="{3EB6EAFD-7B15-F20A-840F-88C16E95444C}"/>
          </ac:grpSpMkLst>
        </pc:grpChg>
        <pc:grpChg chg="add mod">
          <ac:chgData name="Bertino Hernandez Cancino" userId="ce868ae7-7fce-4561-8884-386018fddd23" providerId="ADAL" clId="{FD2A4244-57B4-4DC6-8970-3FF3A2A70194}" dt="2024-01-29T23:00:57.574" v="11400" actId="164"/>
          <ac:grpSpMkLst>
            <pc:docMk/>
            <pc:sldMk cId="3780747486" sldId="311"/>
            <ac:grpSpMk id="12" creationId="{914CC434-6746-693D-4503-30B7F2A16341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171" creationId="{AC887C09-F5C8-C734-2A7D-B2BDAB07C7C4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184" creationId="{C21D8D21-FE9B-CCF0-AA77-A19010775632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16" creationId="{C829A734-3054-155A-B659-F2FB8DAAC1F6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55" creationId="{FB2D3516-E45E-7C9E-9AEA-385AD4AF72E8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59" creationId="{3E6D707F-28AD-55D4-5326-A31DD139F7C5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73" creationId="{1DCE33AB-F4EE-8DBF-4FCB-6CC11DF1144D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74" creationId="{3A799560-4420-124E-8B0C-50340E5484F3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75" creationId="{591403BE-F9D3-BB8A-3619-D6CDCDA64D0D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85" creationId="{5704CF4E-6E62-61D9-ABEF-8BEE201D5051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291" creationId="{0888BC6C-8DDD-46D6-079A-961969A57BB5}"/>
          </ac:grpSpMkLst>
        </pc:grpChg>
        <pc:grpChg chg="mod">
          <ac:chgData name="Bertino Hernandez Cancino" userId="ce868ae7-7fce-4561-8884-386018fddd23" providerId="ADAL" clId="{FD2A4244-57B4-4DC6-8970-3FF3A2A70194}" dt="2024-03-19T16:58:39.974" v="18540" actId="1035"/>
          <ac:grpSpMkLst>
            <pc:docMk/>
            <pc:sldMk cId="3780747486" sldId="311"/>
            <ac:grpSpMk id="7311" creationId="{51F56B43-B635-A02B-2867-726CAC35AD8C}"/>
          </ac:grpSpMkLst>
        </pc:grpChg>
        <pc:grpChg chg="mod">
          <ac:chgData name="Bertino Hernandez Cancino" userId="ce868ae7-7fce-4561-8884-386018fddd23" providerId="ADAL" clId="{FD2A4244-57B4-4DC6-8970-3FF3A2A70194}" dt="2024-01-29T22:55:06.762" v="11356" actId="1038"/>
          <ac:grpSpMkLst>
            <pc:docMk/>
            <pc:sldMk cId="3780747486" sldId="311"/>
            <ac:grpSpMk id="7321" creationId="{55B790D0-66D3-CFAA-570C-852A63893635}"/>
          </ac:grpSpMkLst>
        </pc:grpChg>
        <pc:grpChg chg="mod">
          <ac:chgData name="Bertino Hernandez Cancino" userId="ce868ae7-7fce-4561-8884-386018fddd23" providerId="ADAL" clId="{FD2A4244-57B4-4DC6-8970-3FF3A2A70194}" dt="2024-01-29T22:55:06.762" v="11356" actId="1038"/>
          <ac:grpSpMkLst>
            <pc:docMk/>
            <pc:sldMk cId="3780747486" sldId="311"/>
            <ac:grpSpMk id="7327" creationId="{C74AD3AC-3DAA-ADAC-EB27-E725B51AAC79}"/>
          </ac:grpSpMkLst>
        </pc:grpChg>
        <pc:picChg chg="add mod">
          <ac:chgData name="Bertino Hernandez Cancino" userId="ce868ae7-7fce-4561-8884-386018fddd23" providerId="ADAL" clId="{FD2A4244-57B4-4DC6-8970-3FF3A2A70194}" dt="2024-01-29T23:00:57.574" v="11400" actId="164"/>
          <ac:picMkLst>
            <pc:docMk/>
            <pc:sldMk cId="3780747486" sldId="311"/>
            <ac:picMk id="11" creationId="{86E9F6DD-13EB-3BA9-93F9-6F54B472B3D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24" creationId="{949A63C9-870F-7732-2CD5-A2F2206E150B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25" creationId="{F59E067C-9BCE-1357-5A1C-D46DF8797276}"/>
          </ac:picMkLst>
        </pc:picChg>
        <pc:picChg chg="add mod">
          <ac:chgData name="Bertino Hernandez Cancino" userId="ce868ae7-7fce-4561-8884-386018fddd23" providerId="ADAL" clId="{FD2A4244-57B4-4DC6-8970-3FF3A2A70194}" dt="2024-03-19T16:58:47.631" v="18542" actId="1076"/>
          <ac:picMkLst>
            <pc:docMk/>
            <pc:sldMk cId="3780747486" sldId="311"/>
            <ac:picMk id="27" creationId="{2690C51F-CB5E-8C87-0D51-676F7C0AF972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28" creationId="{5E1A9595-A005-0B63-2BC6-93BEFC1E694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29" creationId="{770C5EC3-E596-CD29-7C6E-7F13F9FE463A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30" creationId="{055A4E6B-86CB-A76D-8127-77BF9C81BBA0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173" creationId="{4563BD32-9019-646F-7E59-CF5CEE38724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174" creationId="{250C7714-948A-694C-E133-42CD153AAAEB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175" creationId="{EDBF1C8A-F771-4C04-4F25-C1E46DBA7D5B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176" creationId="{1B0B03EF-3851-D7B2-A74E-8C0AAC3980FA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17" creationId="{9508694D-D817-5444-F89C-93CC61F3E3F0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18" creationId="{29FBC812-7161-C557-3380-F48409D0A0F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19" creationId="{4FD80D5D-FD66-9583-850A-FF680C1B8EF2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0" creationId="{2EDFC2A4-810B-318C-CEA4-5C6978D3558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1" creationId="{6B2BCBEF-D4EF-7E6B-9ABA-1273C744D81B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2" creationId="{199F2925-3205-61E4-78B3-9FC72353CA6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3" creationId="{A29DD47C-C9D0-9378-9D0C-6A6FC4A3082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4" creationId="{0804B7BF-C00A-A451-4DDF-D839FDB104D3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5" creationId="{312FEA9B-88FE-4AEF-7A2B-601B6D8314C4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6" creationId="{97BE6A4C-5A5F-AAE4-25D3-AAFB756CEDE3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8" creationId="{F35D7AED-CCB0-C186-4A31-7DFC877ACB9A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29" creationId="{F299D8CC-D598-AC92-7C86-4B05504182D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36" creationId="{3906123F-51AA-5D45-A751-78159388E32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2" creationId="{2D256333-C6DB-4195-C54B-52BFFD203C9C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3" creationId="{12EF9B88-E421-6353-14EC-60FCF83724C4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4" creationId="{F9FF9468-75E1-4EA7-DB5C-F6392068F2B2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5" creationId="{61A66A19-CD02-C41A-431C-DC09DFD9922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6" creationId="{491B809C-CFDB-D708-2338-2CDE18FFA31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7" creationId="{08A69C6F-2639-0289-0422-28D219CB509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8" creationId="{A61D72B6-15ED-10E2-57AC-BDFD57485ACC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49" creationId="{82ED18E3-4FA0-019A-4700-9FEBFFCC1C9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56" creationId="{C7BFD3F2-BC72-2986-E8EE-765FF2937868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57" creationId="{3BD804DD-7954-2D39-CD9D-267B18834A1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58" creationId="{8BEB28A5-2FAC-E092-AF30-3F3C6B8A5F55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0" creationId="{A0D6A3FE-661D-119E-4379-5ADF6B13AE3B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1" creationId="{449A8E4A-D31E-6F31-E616-393808BB5B9E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2" creationId="{65A53224-419F-86DF-C8E2-5D166EF9385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4" creationId="{05417949-198A-EBA9-060F-788224B84459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5" creationId="{375D932E-07CE-E1C1-3AAD-BCABA09025F5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6" creationId="{A9CE0840-CA92-AE57-5396-7D9DFE0DDC0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7" creationId="{CE4C7C03-5B64-DC98-57C7-1182C5818F35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69" creationId="{4C86D74F-C9EB-57DC-ACD4-2D2905D3A4B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76" creationId="{A23757AA-3220-6429-B388-156D0A8004F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77" creationId="{F6EE955B-20BA-05BB-045E-6019DC937312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78" creationId="{D87F79E5-6236-2F49-B864-DBF5BE84627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84" creationId="{7C26EFA8-A499-97AF-3CE8-C04754BE536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86" creationId="{B1664FE0-442C-9994-30BE-22E6678C930C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87" creationId="{3D37020C-15D7-E320-5453-48D499FE7140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88" creationId="{87C53A21-4947-1ED3-E005-48E8422C088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0" creationId="{32EA408C-E0E4-E5F6-8BCC-46C65727CEAA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2" creationId="{4D1DCB4C-C15A-C5BE-3DE3-4E02E3FCC7F2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3" creationId="{8B4D522B-EA67-5A4A-EF02-CF50C7F1BF7F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4" creationId="{3701EB1A-DF87-1E33-2F1D-EB937685160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5" creationId="{01470DBF-146C-06FB-5CDA-94926BEAE37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7" creationId="{0C3A41F4-767C-A676-293B-421E1E2C423A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8" creationId="{4B8ADB60-44DD-2348-5EF4-4122CD365931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299" creationId="{C4B62A1F-B24B-F02A-0B55-591F6B809817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0" creationId="{A9A89F21-70C8-FF62-FF23-8C5FA601A74E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1" creationId="{39184593-C1FB-CC8E-9B40-1CFFB0570883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2" creationId="{03F5C874-09C9-BAC0-1EE6-1EFE7042AFCD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3" creationId="{0686539F-95EB-A50B-5F6B-302B073AC51C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4" creationId="{520F5FBE-BF7E-3ADA-BF42-A24CDC9A7EE5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5" creationId="{1F7B8388-F17E-17DC-8639-958B4A4E6BD6}"/>
          </ac:picMkLst>
        </pc:picChg>
        <pc:picChg chg="mod">
          <ac:chgData name="Bertino Hernandez Cancino" userId="ce868ae7-7fce-4561-8884-386018fddd23" providerId="ADAL" clId="{FD2A4244-57B4-4DC6-8970-3FF3A2A70194}" dt="2024-03-19T16:58:39.974" v="18540" actId="1035"/>
          <ac:picMkLst>
            <pc:docMk/>
            <pc:sldMk cId="3780747486" sldId="311"/>
            <ac:picMk id="7308" creationId="{77BE34CB-FEFE-5FAB-0EEA-8693FC426BC2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12" creationId="{159B1156-E2BE-D406-FCA1-10FBF30AF1E1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13" creationId="{247F65B8-B299-7AF2-540B-5CCE68C7525F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14" creationId="{CF1A8EE3-CD9A-5470-354F-619A60330B1A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0" creationId="{A8D386BF-66CE-FEDB-F7E2-D65A2607C43E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2" creationId="{EC35DD68-D0F0-1EBA-6E62-E5708F1E74E5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3" creationId="{D6F7D338-2D43-4318-8BA9-C04D7F325E5F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4" creationId="{3E3423E2-FC0F-5C3A-6AAB-28E569428D3A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6" creationId="{3D675984-D767-DA04-77E7-98D033092B46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8" creationId="{FABD8106-52F3-5D18-7F32-BB0318ADE06E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29" creationId="{BD3088A2-3429-2F42-3F67-0A34B9BC6559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0" creationId="{F3F0A40E-A92B-D7CF-73DC-933D3703757F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1" creationId="{701BEDED-4881-5A07-55FB-8907847A8E21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3" creationId="{EBB886B9-416C-A2B8-2D8C-7AA9D792EFD5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4" creationId="{F812B64D-5BAF-D73E-E287-A25AAA0ED6AA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5" creationId="{1EE1BBD1-1F03-886D-35E5-A822C8ECA26A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6" creationId="{A567DB6F-187C-CA5A-194B-15EAC297ACA7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7" creationId="{17FC3F72-ED8A-11B0-E14E-AAED5DCBEC34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8" creationId="{10C9E339-033B-E5BF-DFC3-9C434F46615D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39" creationId="{FCCB5803-2FFE-E7FA-633E-65B007CC5F88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0" creationId="{386A38B5-DA32-DF46-03F9-A3D6CC4A0A7D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1" creationId="{CD740D21-5BEB-FC02-C3FE-98ACCF96919C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2" creationId="{A5576D31-4416-9DEE-652E-9F7A00A50760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6" creationId="{75B181E3-C3C5-BE72-C4A0-38303C4E2EFD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7" creationId="{63312430-D7A1-F1AF-3678-D3325CFB489E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8" creationId="{F69E79B4-E00B-7A98-E196-8B1B22299062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49" creationId="{3F64DF73-3028-90DB-6081-6769670DDA8D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50" creationId="{3B1290D5-D1BF-ADCF-CD2B-71FCB9345AF4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51" creationId="{BD849ACE-C903-3A9F-210D-5CF934B9CBC8}"/>
          </ac:picMkLst>
        </pc:picChg>
        <pc:picChg chg="mod">
          <ac:chgData name="Bertino Hernandez Cancino" userId="ce868ae7-7fce-4561-8884-386018fddd23" providerId="ADAL" clId="{FD2A4244-57B4-4DC6-8970-3FF3A2A70194}" dt="2024-01-29T22:55:06.762" v="11356" actId="1038"/>
          <ac:picMkLst>
            <pc:docMk/>
            <pc:sldMk cId="3780747486" sldId="311"/>
            <ac:picMk id="7352" creationId="{A2721E8C-B2C5-DC64-6971-F03F721A6B9D}"/>
          </ac:picMkLst>
        </pc:picChg>
        <pc:picChg chg="mod">
          <ac:chgData name="Bertino Hernandez Cancino" userId="ce868ae7-7fce-4561-8884-386018fddd23" providerId="ADAL" clId="{FD2A4244-57B4-4DC6-8970-3FF3A2A70194}" dt="2024-01-29T22:55:12.181" v="11357" actId="164"/>
          <ac:picMkLst>
            <pc:docMk/>
            <pc:sldMk cId="3780747486" sldId="311"/>
            <ac:picMk id="7353" creationId="{136829EA-975B-7466-23D3-308B00A4BFBE}"/>
          </ac:picMkLst>
        </pc:picChg>
        <pc:cxnChg chg="add mod">
          <ac:chgData name="Bertino Hernandez Cancino" userId="ce868ae7-7fce-4561-8884-386018fddd23" providerId="ADAL" clId="{FD2A4244-57B4-4DC6-8970-3FF3A2A70194}" dt="2024-04-10T14:31:15.039" v="22525" actId="13822"/>
          <ac:cxnSpMkLst>
            <pc:docMk/>
            <pc:sldMk cId="3780747486" sldId="311"/>
            <ac:cxnSpMk id="7179" creationId="{E4224856-DB1E-6DD1-348A-C79B221DD925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27" creationId="{336D7757-AEE5-CA1D-C8FC-180CAC5F2BF6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31" creationId="{7FFA72F6-AC41-F6CD-472A-694A31F04127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32" creationId="{A6D19A8E-6850-3D89-FD1A-B5403610EE31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33" creationId="{E5289E88-36E7-6AC1-4945-18ADFDA3DBFA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34" creationId="{D24C71B5-8072-2532-A972-4C90635FE8AD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51" creationId="{0B8FDA65-6999-835D-920F-A5722EC4C629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52" creationId="{9237A958-28F1-4328-29E7-06DA50C32587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53" creationId="{0E6396EA-467E-C8EC-2A6D-81F1CFF29D5C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54" creationId="{8359311C-42FA-CC6A-031C-C6F021F09268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63" creationId="{FA74A256-CDC5-00F6-F454-125461E79ECB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68" creationId="{32F7AAA2-5951-C2E1-5E7F-E3545206B71B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80" creationId="{0E69B3BB-5E3A-015E-7FD0-88B1FFDA8FE8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81" creationId="{1994D2E5-C8C6-236F-FE51-E00162FA94FD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82" creationId="{8ED351AC-303F-AA80-AEE1-5F8CA39933C6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83" creationId="{1339FEA7-4E68-5CF1-8F78-D798F920842B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289" creationId="{E1F27307-AFAD-8C8B-3F25-54A1DFED8DA6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306" creationId="{EA301757-4921-DB8D-7B3F-6579A4662C83}"/>
          </ac:cxnSpMkLst>
        </pc:cxnChg>
        <pc:cxnChg chg="mod">
          <ac:chgData name="Bertino Hernandez Cancino" userId="ce868ae7-7fce-4561-8884-386018fddd23" providerId="ADAL" clId="{FD2A4244-57B4-4DC6-8970-3FF3A2A70194}" dt="2024-03-19T16:58:39.974" v="18540" actId="1035"/>
          <ac:cxnSpMkLst>
            <pc:docMk/>
            <pc:sldMk cId="3780747486" sldId="311"/>
            <ac:cxnSpMk id="7307" creationId="{D0CC2FF0-9A29-BD00-5B91-D7E3C7FE2883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16" creationId="{DFCD8EDE-79F1-6D8D-D822-56DC9932B4E8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17" creationId="{20434CEA-20B8-D1CA-4CF6-1C73BF916685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18" creationId="{C0D1FF80-ED12-66AD-DD1A-09EA3949BF82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19" creationId="{771C4BD3-AA3C-DDD3-B549-BF577F3E664C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25" creationId="{5793260D-7F5B-1F54-AC9F-6D52BA2DC635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43" creationId="{C197C0D2-F187-065D-B018-9E0B06B33518}"/>
          </ac:cxnSpMkLst>
        </pc:cxnChg>
        <pc:cxnChg chg="mod">
          <ac:chgData name="Bertino Hernandez Cancino" userId="ce868ae7-7fce-4561-8884-386018fddd23" providerId="ADAL" clId="{FD2A4244-57B4-4DC6-8970-3FF3A2A70194}" dt="2024-01-29T22:55:06.762" v="11356" actId="1038"/>
          <ac:cxnSpMkLst>
            <pc:docMk/>
            <pc:sldMk cId="3780747486" sldId="311"/>
            <ac:cxnSpMk id="7344" creationId="{C1D31768-399F-196E-5337-822F9835ABAB}"/>
          </ac:cxnSpMkLst>
        </pc:cxnChg>
        <pc:cxnChg chg="del mod">
          <ac:chgData name="Bertino Hernandez Cancino" userId="ce868ae7-7fce-4561-8884-386018fddd23" providerId="ADAL" clId="{FD2A4244-57B4-4DC6-8970-3FF3A2A70194}" dt="2024-01-29T22:58:42.644" v="11369" actId="478"/>
          <ac:cxnSpMkLst>
            <pc:docMk/>
            <pc:sldMk cId="3780747486" sldId="311"/>
            <ac:cxnSpMk id="7357" creationId="{E61A08B6-CBC2-2FA2-7F38-15D56F56AFF9}"/>
          </ac:cxnSpMkLst>
        </pc:cxnChg>
      </pc:sldChg>
      <pc:sldChg chg="delSp modSp mod">
        <pc:chgData name="Bertino Hernandez Cancino" userId="ce868ae7-7fce-4561-8884-386018fddd23" providerId="ADAL" clId="{FD2A4244-57B4-4DC6-8970-3FF3A2A70194}" dt="2024-03-25T17:11:56.655" v="20069" actId="14100"/>
        <pc:sldMkLst>
          <pc:docMk/>
          <pc:sldMk cId="4084270499" sldId="526"/>
        </pc:sldMkLst>
        <pc:picChg chg="del">
          <ac:chgData name="Bertino Hernandez Cancino" userId="ce868ae7-7fce-4561-8884-386018fddd23" providerId="ADAL" clId="{FD2A4244-57B4-4DC6-8970-3FF3A2A70194}" dt="2024-01-24T21:25:08.169" v="3039" actId="478"/>
          <ac:picMkLst>
            <pc:docMk/>
            <pc:sldMk cId="4084270499" sldId="526"/>
            <ac:picMk id="7" creationId="{4EBC24DA-5832-BF77-8262-4C037B6F8870}"/>
          </ac:picMkLst>
        </pc:picChg>
        <pc:picChg chg="mod">
          <ac:chgData name="Bertino Hernandez Cancino" userId="ce868ae7-7fce-4561-8884-386018fddd23" providerId="ADAL" clId="{FD2A4244-57B4-4DC6-8970-3FF3A2A70194}" dt="2024-03-25T17:11:56.655" v="20069" actId="14100"/>
          <ac:picMkLst>
            <pc:docMk/>
            <pc:sldMk cId="4084270499" sldId="526"/>
            <ac:picMk id="9" creationId="{791B1C05-F50C-E525-1438-6E84DDC55D77}"/>
          </ac:picMkLst>
        </pc:picChg>
      </pc:sldChg>
      <pc:sldChg chg="addSp delSp modSp del mod">
        <pc:chgData name="Bertino Hernandez Cancino" userId="ce868ae7-7fce-4561-8884-386018fddd23" providerId="ADAL" clId="{FD2A4244-57B4-4DC6-8970-3FF3A2A70194}" dt="2024-01-24T14:18:41.410" v="2559" actId="47"/>
        <pc:sldMkLst>
          <pc:docMk/>
          <pc:sldMk cId="0" sldId="527"/>
        </pc:sldMkLst>
        <pc:spChg chg="del">
          <ac:chgData name="Bertino Hernandez Cancino" userId="ce868ae7-7fce-4561-8884-386018fddd23" providerId="ADAL" clId="{FD2A4244-57B4-4DC6-8970-3FF3A2A70194}" dt="2024-01-24T14:18:38.835" v="2558" actId="478"/>
          <ac:spMkLst>
            <pc:docMk/>
            <pc:sldMk cId="0" sldId="527"/>
            <ac:spMk id="14" creationId="{00000000-0000-0000-0000-000000000000}"/>
          </ac:spMkLst>
        </pc:spChg>
        <pc:picChg chg="add del mod">
          <ac:chgData name="Bertino Hernandez Cancino" userId="ce868ae7-7fce-4561-8884-386018fddd23" providerId="ADAL" clId="{FD2A4244-57B4-4DC6-8970-3FF3A2A70194}" dt="2024-01-24T14:18:35.854" v="2557" actId="478"/>
          <ac:picMkLst>
            <pc:docMk/>
            <pc:sldMk cId="0" sldId="527"/>
            <ac:picMk id="2" creationId="{00000000-0000-0000-0000-000000000000}"/>
          </ac:picMkLst>
        </pc:picChg>
        <pc:picChg chg="del">
          <ac:chgData name="Bertino Hernandez Cancino" userId="ce868ae7-7fce-4561-8884-386018fddd23" providerId="ADAL" clId="{FD2A4244-57B4-4DC6-8970-3FF3A2A70194}" dt="2024-01-24T14:18:38.835" v="2558" actId="478"/>
          <ac:picMkLst>
            <pc:docMk/>
            <pc:sldMk cId="0" sldId="527"/>
            <ac:picMk id="3" creationId="{404A1F1E-7232-2640-2462-7104D2B959CA}"/>
          </ac:picMkLst>
        </pc:picChg>
        <pc:picChg chg="del">
          <ac:chgData name="Bertino Hernandez Cancino" userId="ce868ae7-7fce-4561-8884-386018fddd23" providerId="ADAL" clId="{FD2A4244-57B4-4DC6-8970-3FF3A2A70194}" dt="2024-01-24T14:18:38.835" v="2558" actId="478"/>
          <ac:picMkLst>
            <pc:docMk/>
            <pc:sldMk cId="0" sldId="527"/>
            <ac:picMk id="4" creationId="{90CF070E-5DEB-D8C1-2077-7AE9E177E1EA}"/>
          </ac:picMkLst>
        </pc:picChg>
      </pc:sldChg>
      <pc:sldChg chg="modSp mod">
        <pc:chgData name="Bertino Hernandez Cancino" userId="ce868ae7-7fce-4561-8884-386018fddd23" providerId="ADAL" clId="{FD2A4244-57B4-4DC6-8970-3FF3A2A70194}" dt="2024-03-26T16:21:51.629" v="20571" actId="113"/>
        <pc:sldMkLst>
          <pc:docMk/>
          <pc:sldMk cId="991214392" sldId="531"/>
        </pc:sldMkLst>
        <pc:spChg chg="mod">
          <ac:chgData name="Bertino Hernandez Cancino" userId="ce868ae7-7fce-4561-8884-386018fddd23" providerId="ADAL" clId="{FD2A4244-57B4-4DC6-8970-3FF3A2A70194}" dt="2024-01-30T21:49:00.976" v="13825" actId="20577"/>
          <ac:spMkLst>
            <pc:docMk/>
            <pc:sldMk cId="991214392" sldId="531"/>
            <ac:spMk id="3" creationId="{E381EE35-20CB-4EBF-B6F9-F56C23F06A2E}"/>
          </ac:spMkLst>
        </pc:spChg>
        <pc:spChg chg="mod">
          <ac:chgData name="Bertino Hernandez Cancino" userId="ce868ae7-7fce-4561-8884-386018fddd23" providerId="ADAL" clId="{FD2A4244-57B4-4DC6-8970-3FF3A2A70194}" dt="2024-03-26T16:21:51.629" v="20571" actId="113"/>
          <ac:spMkLst>
            <pc:docMk/>
            <pc:sldMk cId="991214392" sldId="531"/>
            <ac:spMk id="8" creationId="{DC5FADA3-B075-6791-66D5-06D4F8D168E5}"/>
          </ac:spMkLst>
        </pc:spChg>
        <pc:picChg chg="mod">
          <ac:chgData name="Bertino Hernandez Cancino" userId="ce868ae7-7fce-4561-8884-386018fddd23" providerId="ADAL" clId="{FD2A4244-57B4-4DC6-8970-3FF3A2A70194}" dt="2024-01-30T21:49:07.686" v="13873" actId="1038"/>
          <ac:picMkLst>
            <pc:docMk/>
            <pc:sldMk cId="991214392" sldId="531"/>
            <ac:picMk id="2" creationId="{0752C42F-7A6F-D61C-766E-54C65BFFB135}"/>
          </ac:picMkLst>
        </pc:picChg>
      </pc:sldChg>
      <pc:sldChg chg="addSp delSp modSp mod">
        <pc:chgData name="Bertino Hernandez Cancino" userId="ce868ae7-7fce-4561-8884-386018fddd23" providerId="ADAL" clId="{FD2A4244-57B4-4DC6-8970-3FF3A2A70194}" dt="2024-04-08T18:45:58.943" v="22335" actId="962"/>
        <pc:sldMkLst>
          <pc:docMk/>
          <pc:sldMk cId="2951405138" sldId="533"/>
        </pc:sldMkLst>
        <pc:spChg chg="del">
          <ac:chgData name="Bertino Hernandez Cancino" userId="ce868ae7-7fce-4561-8884-386018fddd23" providerId="ADAL" clId="{FD2A4244-57B4-4DC6-8970-3FF3A2A70194}" dt="2024-02-29T16:38:04.673" v="15197" actId="478"/>
          <ac:spMkLst>
            <pc:docMk/>
            <pc:sldMk cId="2951405138" sldId="533"/>
            <ac:spMk id="114" creationId="{F4B7E5FD-DA3E-4503-A1EE-1B23DADE86B8}"/>
          </ac:spMkLst>
        </pc:spChg>
        <pc:spChg chg="del">
          <ac:chgData name="Bertino Hernandez Cancino" userId="ce868ae7-7fce-4561-8884-386018fddd23" providerId="ADAL" clId="{FD2A4244-57B4-4DC6-8970-3FF3A2A70194}" dt="2024-02-29T16:38:04.673" v="15197" actId="478"/>
          <ac:spMkLst>
            <pc:docMk/>
            <pc:sldMk cId="2951405138" sldId="533"/>
            <ac:spMk id="116" creationId="{0A862732-7935-4F5F-AAE7-6D5E3541B47C}"/>
          </ac:spMkLst>
        </pc:spChg>
        <pc:spChg chg="del">
          <ac:chgData name="Bertino Hernandez Cancino" userId="ce868ae7-7fce-4561-8884-386018fddd23" providerId="ADAL" clId="{FD2A4244-57B4-4DC6-8970-3FF3A2A70194}" dt="2024-02-29T16:38:04.673" v="15197" actId="478"/>
          <ac:spMkLst>
            <pc:docMk/>
            <pc:sldMk cId="2951405138" sldId="533"/>
            <ac:spMk id="118" creationId="{7B01CAE7-911E-4F4D-9AB3-9894422F4B4A}"/>
          </ac:spMkLst>
        </pc:spChg>
        <pc:spChg chg="del">
          <ac:chgData name="Bertino Hernandez Cancino" userId="ce868ae7-7fce-4561-8884-386018fddd23" providerId="ADAL" clId="{FD2A4244-57B4-4DC6-8970-3FF3A2A70194}" dt="2024-02-29T16:38:04.673" v="15197" actId="478"/>
          <ac:spMkLst>
            <pc:docMk/>
            <pc:sldMk cId="2951405138" sldId="533"/>
            <ac:spMk id="120" creationId="{DF084834-D64B-45F9-8391-81AB4EF2C133}"/>
          </ac:spMkLst>
        </pc:spChg>
        <pc:spChg chg="del">
          <ac:chgData name="Bertino Hernandez Cancino" userId="ce868ae7-7fce-4561-8884-386018fddd23" providerId="ADAL" clId="{FD2A4244-57B4-4DC6-8970-3FF3A2A70194}" dt="2024-02-29T16:38:04.673" v="15197" actId="478"/>
          <ac:spMkLst>
            <pc:docMk/>
            <pc:sldMk cId="2951405138" sldId="533"/>
            <ac:spMk id="122" creationId="{2BA1BB44-ECCE-4D57-A42E-526BA373DEF3}"/>
          </ac:spMkLst>
        </pc:spChg>
        <pc:picChg chg="add del mod">
          <ac:chgData name="Bertino Hernandez Cancino" userId="ce868ae7-7fce-4561-8884-386018fddd23" providerId="ADAL" clId="{FD2A4244-57B4-4DC6-8970-3FF3A2A70194}" dt="2024-04-08T18:45:03.889" v="22332" actId="478"/>
          <ac:picMkLst>
            <pc:docMk/>
            <pc:sldMk cId="2951405138" sldId="533"/>
            <ac:picMk id="3" creationId="{D3819F61-9331-81B2-63C9-134016F0036F}"/>
          </ac:picMkLst>
        </pc:picChg>
        <pc:picChg chg="del">
          <ac:chgData name="Bertino Hernandez Cancino" userId="ce868ae7-7fce-4561-8884-386018fddd23" providerId="ADAL" clId="{FD2A4244-57B4-4DC6-8970-3FF3A2A70194}" dt="2024-02-29T16:37:14.806" v="15187" actId="478"/>
          <ac:picMkLst>
            <pc:docMk/>
            <pc:sldMk cId="2951405138" sldId="533"/>
            <ac:picMk id="4" creationId="{117ABE8A-7AB6-7F3B-5798-E7D59727347E}"/>
          </ac:picMkLst>
        </pc:picChg>
        <pc:picChg chg="add mod">
          <ac:chgData name="Bertino Hernandez Cancino" userId="ce868ae7-7fce-4561-8884-386018fddd23" providerId="ADAL" clId="{FD2A4244-57B4-4DC6-8970-3FF3A2A70194}" dt="2024-04-08T18:45:58.943" v="22335" actId="962"/>
          <ac:picMkLst>
            <pc:docMk/>
            <pc:sldMk cId="2951405138" sldId="533"/>
            <ac:picMk id="4" creationId="{E8C0E4C6-9D2B-B343-A31E-B94CF9D3C4BE}"/>
          </ac:picMkLst>
        </pc:picChg>
      </pc:sldChg>
      <pc:sldChg chg="del">
        <pc:chgData name="Bertino Hernandez Cancino" userId="ce868ae7-7fce-4561-8884-386018fddd23" providerId="ADAL" clId="{FD2A4244-57B4-4DC6-8970-3FF3A2A70194}" dt="2024-01-23T16:40:18.435" v="1262" actId="47"/>
        <pc:sldMkLst>
          <pc:docMk/>
          <pc:sldMk cId="1152841304" sldId="539"/>
        </pc:sldMkLst>
      </pc:sldChg>
      <pc:sldChg chg="addSp delSp modSp mod">
        <pc:chgData name="Bertino Hernandez Cancino" userId="ce868ae7-7fce-4561-8884-386018fddd23" providerId="ADAL" clId="{FD2A4244-57B4-4DC6-8970-3FF3A2A70194}" dt="2024-04-04T21:06:07.430" v="21817" actId="14100"/>
        <pc:sldMkLst>
          <pc:docMk/>
          <pc:sldMk cId="3876219759" sldId="540"/>
        </pc:sldMkLst>
        <pc:spChg chg="add mod">
          <ac:chgData name="Bertino Hernandez Cancino" userId="ce868ae7-7fce-4561-8884-386018fddd23" providerId="ADAL" clId="{FD2A4244-57B4-4DC6-8970-3FF3A2A70194}" dt="2024-01-24T21:24:03.321" v="3016" actId="1036"/>
          <ac:spMkLst>
            <pc:docMk/>
            <pc:sldMk cId="3876219759" sldId="540"/>
            <ac:spMk id="6" creationId="{6523E680-C788-EE61-B352-C0EDA951FC73}"/>
          </ac:spMkLst>
        </pc:spChg>
        <pc:spChg chg="mod">
          <ac:chgData name="Bertino Hernandez Cancino" userId="ce868ae7-7fce-4561-8884-386018fddd23" providerId="ADAL" clId="{FD2A4244-57B4-4DC6-8970-3FF3A2A70194}" dt="2024-01-23T18:11:00.393" v="1385" actId="20577"/>
          <ac:spMkLst>
            <pc:docMk/>
            <pc:sldMk cId="3876219759" sldId="540"/>
            <ac:spMk id="9" creationId="{A813E81E-EC6C-FC4E-62E1-B8A4CAF00947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19" creationId="{EE3D9544-9791-3889-9893-6397716F74E4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0" creationId="{3CEE728F-F9BF-0A15-0708-47217C0BAC53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1" creationId="{DF6471CA-7A2E-35B9-B7AE-74971D4BEC65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5" creationId="{CAAA5099-615E-AF3E-199A-1C579DBB2A20}"/>
          </ac:spMkLst>
        </pc:spChg>
        <pc:spChg chg="mod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7" creationId="{818E934D-3566-9DEB-C246-7143E3902284}"/>
          </ac:spMkLst>
        </pc:spChg>
        <pc:spChg chg="mod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9" creationId="{26C12690-DFAE-4C7B-AAF1-291B6F0FD014}"/>
          </ac:spMkLst>
        </pc:spChg>
        <pc:spChg chg="mod">
          <ac:chgData name="Bertino Hernandez Cancino" userId="ce868ae7-7fce-4561-8884-386018fddd23" providerId="ADAL" clId="{FD2A4244-57B4-4DC6-8970-3FF3A2A70194}" dt="2024-01-24T21:23:18.202" v="2986" actId="207"/>
          <ac:spMkLst>
            <pc:docMk/>
            <pc:sldMk cId="3876219759" sldId="540"/>
            <ac:spMk id="31" creationId="{11ECFEE4-3F64-DD97-4CD9-F710FBA5D275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49" creationId="{F83235D4-71BD-29D5-C5F1-52513454A7C6}"/>
          </ac:spMkLst>
        </pc:spChg>
        <pc:spChg chg="mod">
          <ac:chgData name="Bertino Hernandez Cancino" userId="ce868ae7-7fce-4561-8884-386018fddd23" providerId="ADAL" clId="{FD2A4244-57B4-4DC6-8970-3FF3A2A70194}" dt="2024-01-24T21:23:18.202" v="2986" actId="207"/>
          <ac:spMkLst>
            <pc:docMk/>
            <pc:sldMk cId="3876219759" sldId="540"/>
            <ac:spMk id="2050" creationId="{0F24C7BF-64D7-9CAA-9CA7-880EB62D8508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52" creationId="{1D1B33D4-3659-AC4A-F749-59E86E8389B8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53" creationId="{A086022B-7039-ACC6-D5BF-1D4351C33ADA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55" creationId="{144DF994-4A0B-A254-255E-63711A9BA2B4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56" creationId="{F3D62E2E-EBF6-90F3-C4B4-EA63752EA249}"/>
          </ac:spMkLst>
        </pc:spChg>
        <pc:spChg chg="del">
          <ac:chgData name="Bertino Hernandez Cancino" userId="ce868ae7-7fce-4561-8884-386018fddd23" providerId="ADAL" clId="{FD2A4244-57B4-4DC6-8970-3FF3A2A70194}" dt="2024-03-05T18:27:52.345" v="15385" actId="478"/>
          <ac:spMkLst>
            <pc:docMk/>
            <pc:sldMk cId="3876219759" sldId="540"/>
            <ac:spMk id="2057" creationId="{2FE99252-17A9-BBA9-52A5-AC617E031EBD}"/>
          </ac:spMkLst>
        </pc:spChg>
        <pc:spChg chg="mod">
          <ac:chgData name="Bertino Hernandez Cancino" userId="ce868ae7-7fce-4561-8884-386018fddd23" providerId="ADAL" clId="{FD2A4244-57B4-4DC6-8970-3FF3A2A70194}" dt="2024-01-24T21:23:22.936" v="2987" actId="207"/>
          <ac:spMkLst>
            <pc:docMk/>
            <pc:sldMk cId="3876219759" sldId="540"/>
            <ac:spMk id="2060" creationId="{D8EE236B-48B5-DB8C-0FCB-04A82A37B864}"/>
          </ac:spMkLst>
        </pc:spChg>
        <pc:spChg chg="mod">
          <ac:chgData name="Bertino Hernandez Cancino" userId="ce868ae7-7fce-4561-8884-386018fddd23" providerId="ADAL" clId="{FD2A4244-57B4-4DC6-8970-3FF3A2A70194}" dt="2024-01-24T21:23:22.936" v="2987" actId="207"/>
          <ac:spMkLst>
            <pc:docMk/>
            <pc:sldMk cId="3876219759" sldId="540"/>
            <ac:spMk id="2065" creationId="{D2CEB4B2-7A3F-299A-E5D7-AB5458772DC0}"/>
          </ac:spMkLst>
        </pc:spChg>
        <pc:spChg chg="mod">
          <ac:chgData name="Bertino Hernandez Cancino" userId="ce868ae7-7fce-4561-8884-386018fddd23" providerId="ADAL" clId="{FD2A4244-57B4-4DC6-8970-3FF3A2A70194}" dt="2024-01-24T21:23:28.848" v="2988" actId="207"/>
          <ac:spMkLst>
            <pc:docMk/>
            <pc:sldMk cId="3876219759" sldId="540"/>
            <ac:spMk id="2067" creationId="{C10C193D-2890-5F00-215B-FE7EC946F4E3}"/>
          </ac:spMkLst>
        </pc:spChg>
        <pc:spChg chg="mod">
          <ac:chgData name="Bertino Hernandez Cancino" userId="ce868ae7-7fce-4561-8884-386018fddd23" providerId="ADAL" clId="{FD2A4244-57B4-4DC6-8970-3FF3A2A70194}" dt="2024-01-24T21:23:28.848" v="2988" actId="207"/>
          <ac:spMkLst>
            <pc:docMk/>
            <pc:sldMk cId="3876219759" sldId="540"/>
            <ac:spMk id="2068" creationId="{0EEFE931-3682-521D-AE6F-2DCA9A90DC8E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070" creationId="{3D83BBD1-21ED-7D3A-D210-9333873FB13E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071" creationId="{2D9A6DEF-B4F7-B18C-432B-101FAA08C4BF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072" creationId="{31CB0E31-D16A-2BF0-7282-C3EE278BED1C}"/>
          </ac:spMkLst>
        </pc:spChg>
        <pc:spChg chg="mod topLvl">
          <ac:chgData name="Bertino Hernandez Cancino" userId="ce868ae7-7fce-4561-8884-386018fddd23" providerId="ADAL" clId="{FD2A4244-57B4-4DC6-8970-3FF3A2A70194}" dt="2024-01-24T17:08:15.020" v="2665" actId="165"/>
          <ac:spMkLst>
            <pc:docMk/>
            <pc:sldMk cId="3876219759" sldId="540"/>
            <ac:spMk id="2073" creationId="{BC96F79A-578F-DB3D-FAF6-39B1EAECFFC0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74" creationId="{67DE769A-8FCD-BC83-B372-5AB16715667A}"/>
          </ac:spMkLst>
        </pc:spChg>
        <pc:spChg chg="mod topLvl">
          <ac:chgData name="Bertino Hernandez Cancino" userId="ce868ae7-7fce-4561-8884-386018fddd23" providerId="ADAL" clId="{FD2A4244-57B4-4DC6-8970-3FF3A2A70194}" dt="2024-01-24T17:08:41.155" v="2669" actId="14100"/>
          <ac:spMkLst>
            <pc:docMk/>
            <pc:sldMk cId="3876219759" sldId="540"/>
            <ac:spMk id="2075" creationId="{36654DE2-E5BB-D81B-B998-C52E2A68146B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76" creationId="{163D43E6-21A4-2F22-CF50-84318AC1FE98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77" creationId="{952AC974-C69E-ACFC-EE18-AEDDF59F204F}"/>
          </ac:spMkLst>
        </pc:spChg>
        <pc:spChg chg="mod topLvl">
          <ac:chgData name="Bertino Hernandez Cancino" userId="ce868ae7-7fce-4561-8884-386018fddd23" providerId="ADAL" clId="{FD2A4244-57B4-4DC6-8970-3FF3A2A70194}" dt="2024-04-04T21:05:30.310" v="21764" actId="20577"/>
          <ac:spMkLst>
            <pc:docMk/>
            <pc:sldMk cId="3876219759" sldId="540"/>
            <ac:spMk id="2078" creationId="{36DDC7EB-8CC3-D45A-8078-81CA47BBB888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79" creationId="{980036C2-7BB2-B7BC-E67D-DACC640DC383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0" creationId="{4587BD61-8854-5668-93C5-9FD41630E247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1" creationId="{06DA8691-B64D-AC9C-04C8-6B6FC46AC425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2" creationId="{3A0AB31A-ED8B-6014-13BE-D4B4CC000446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3" creationId="{C06688F0-C64B-D17C-CAE8-31D972C944C1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4" creationId="{63D92F23-FC16-E836-2979-373F59EE0CC9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7" creationId="{3F30DACF-2667-55F1-16AF-6B439008D861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8" creationId="{947B5B71-451A-7DE7-D2DF-9F4FD40FA0EA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89" creationId="{FC8BFD16-ACC5-5F65-7C96-D9CD39268947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0" creationId="{E20799ED-5C1C-638B-CC2E-C5E1FDA52ABD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1" creationId="{FDFD1950-28EA-1DF7-2103-19F504CCF631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2" creationId="{8DE68E2D-524B-E016-9174-C38698240C67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3" creationId="{5B26BC7A-5211-7843-9A5D-3242AEA80BD7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4" creationId="{04108A31-D290-994E-8EEF-8B621D2E3893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5" creationId="{5A938F28-CF88-E61E-2737-935308464627}"/>
          </ac:spMkLst>
        </pc:spChg>
        <pc:spChg chg="mod">
          <ac:chgData name="Bertino Hernandez Cancino" userId="ce868ae7-7fce-4561-8884-386018fddd23" providerId="ADAL" clId="{FD2A4244-57B4-4DC6-8970-3FF3A2A70194}" dt="2024-01-24T21:23:45.730" v="2990" actId="1076"/>
          <ac:spMkLst>
            <pc:docMk/>
            <pc:sldMk cId="3876219759" sldId="540"/>
            <ac:spMk id="2097" creationId="{63DD3374-6198-9672-20C9-0CF1D162884E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8" creationId="{2B7ABF50-1330-B85E-432D-B23B54064720}"/>
          </ac:spMkLst>
        </pc:spChg>
        <pc:spChg chg="mod topLvl">
          <ac:chgData name="Bertino Hernandez Cancino" userId="ce868ae7-7fce-4561-8884-386018fddd23" providerId="ADAL" clId="{FD2A4244-57B4-4DC6-8970-3FF3A2A70194}" dt="2024-01-24T17:08:27.846" v="2668" actId="120"/>
          <ac:spMkLst>
            <pc:docMk/>
            <pc:sldMk cId="3876219759" sldId="540"/>
            <ac:spMk id="2099" creationId="{408065E2-D689-D05F-D459-C3D6D6AFDF37}"/>
          </ac:spMkLst>
        </pc:spChg>
        <pc:spChg chg="mod">
          <ac:chgData name="Bertino Hernandez Cancino" userId="ce868ae7-7fce-4561-8884-386018fddd23" providerId="ADAL" clId="{FD2A4244-57B4-4DC6-8970-3FF3A2A70194}" dt="2024-04-04T21:06:07.430" v="21817" actId="14100"/>
          <ac:spMkLst>
            <pc:docMk/>
            <pc:sldMk cId="3876219759" sldId="540"/>
            <ac:spMk id="2100" creationId="{7CCA8E87-DBFC-6AC5-FBCA-303A03F68345}"/>
          </ac:spMkLst>
        </pc:spChg>
        <pc:grpChg chg="mod topLvl">
          <ac:chgData name="Bertino Hernandez Cancino" userId="ce868ae7-7fce-4561-8884-386018fddd23" providerId="ADAL" clId="{FD2A4244-57B4-4DC6-8970-3FF3A2A70194}" dt="2024-01-24T17:08:15.020" v="2665" actId="165"/>
          <ac:grpSpMkLst>
            <pc:docMk/>
            <pc:sldMk cId="3876219759" sldId="540"/>
            <ac:grpSpMk id="26" creationId="{47854130-C2F7-F02C-B861-4F50C9A7A68C}"/>
          </ac:grpSpMkLst>
        </pc:grpChg>
        <pc:grpChg chg="mod topLvl">
          <ac:chgData name="Bertino Hernandez Cancino" userId="ce868ae7-7fce-4561-8884-386018fddd23" providerId="ADAL" clId="{FD2A4244-57B4-4DC6-8970-3FF3A2A70194}" dt="2024-01-24T21:23:18.202" v="2986" actId="207"/>
          <ac:grpSpMkLst>
            <pc:docMk/>
            <pc:sldMk cId="3876219759" sldId="540"/>
            <ac:grpSpMk id="30" creationId="{48A1DAB4-6A8D-E8BB-5B30-E92A4F3E7317}"/>
          </ac:grpSpMkLst>
        </pc:grpChg>
        <pc:grpChg chg="mod topLvl">
          <ac:chgData name="Bertino Hernandez Cancino" userId="ce868ae7-7fce-4561-8884-386018fddd23" providerId="ADAL" clId="{FD2A4244-57B4-4DC6-8970-3FF3A2A70194}" dt="2024-01-24T21:23:22.936" v="2987" actId="207"/>
          <ac:grpSpMkLst>
            <pc:docMk/>
            <pc:sldMk cId="3876219759" sldId="540"/>
            <ac:grpSpMk id="2059" creationId="{A5B16769-44C8-469B-5316-C8264CB7526D}"/>
          </ac:grpSpMkLst>
        </pc:grpChg>
        <pc:grpChg chg="mod topLvl">
          <ac:chgData name="Bertino Hernandez Cancino" userId="ce868ae7-7fce-4561-8884-386018fddd23" providerId="ADAL" clId="{FD2A4244-57B4-4DC6-8970-3FF3A2A70194}" dt="2024-01-24T21:23:28.848" v="2988" actId="207"/>
          <ac:grpSpMkLst>
            <pc:docMk/>
            <pc:sldMk cId="3876219759" sldId="540"/>
            <ac:grpSpMk id="2066" creationId="{57068C47-0B97-DA36-2E1B-A51C1D0F5272}"/>
          </ac:grpSpMkLst>
        </pc:grpChg>
        <pc:grpChg chg="del mod">
          <ac:chgData name="Bertino Hernandez Cancino" userId="ce868ae7-7fce-4561-8884-386018fddd23" providerId="ADAL" clId="{FD2A4244-57B4-4DC6-8970-3FF3A2A70194}" dt="2024-01-24T17:08:15.020" v="2665" actId="165"/>
          <ac:grpSpMkLst>
            <pc:docMk/>
            <pc:sldMk cId="3876219759" sldId="540"/>
            <ac:grpSpMk id="2101" creationId="{55EA98C1-571F-6D2B-A108-89B0FBD2AAFC}"/>
          </ac:grpSpMkLst>
        </pc:grpChg>
        <pc:picChg chg="add mod">
          <ac:chgData name="Bertino Hernandez Cancino" userId="ce868ae7-7fce-4561-8884-386018fddd23" providerId="ADAL" clId="{FD2A4244-57B4-4DC6-8970-3FF3A2A70194}" dt="2024-04-04T21:06:03.621" v="21816" actId="1038"/>
          <ac:picMkLst>
            <pc:docMk/>
            <pc:sldMk cId="3876219759" sldId="540"/>
            <ac:picMk id="2" creationId="{63E5E861-79BE-83A1-7826-E35654908484}"/>
          </ac:picMkLst>
        </pc:picChg>
        <pc:picChg chg="del">
          <ac:chgData name="Bertino Hernandez Cancino" userId="ce868ae7-7fce-4561-8884-386018fddd23" providerId="ADAL" clId="{FD2A4244-57B4-4DC6-8970-3FF3A2A70194}" dt="2024-03-05T18:27:52.345" v="15385" actId="478"/>
          <ac:picMkLst>
            <pc:docMk/>
            <pc:sldMk cId="3876219759" sldId="540"/>
            <ac:picMk id="2051" creationId="{8B4D8E64-4F9C-3494-2A4A-F5D0A3919DC6}"/>
          </ac:picMkLst>
        </pc:picChg>
        <pc:picChg chg="del">
          <ac:chgData name="Bertino Hernandez Cancino" userId="ce868ae7-7fce-4561-8884-386018fddd23" providerId="ADAL" clId="{FD2A4244-57B4-4DC6-8970-3FF3A2A70194}" dt="2024-03-05T18:27:52.345" v="15385" actId="478"/>
          <ac:picMkLst>
            <pc:docMk/>
            <pc:sldMk cId="3876219759" sldId="540"/>
            <ac:picMk id="2054" creationId="{7AAC02B8-CDBD-851B-1B41-06CC98337B98}"/>
          </ac:picMkLst>
        </pc:picChg>
        <pc:picChg chg="del">
          <ac:chgData name="Bertino Hernandez Cancino" userId="ce868ae7-7fce-4561-8884-386018fddd23" providerId="ADAL" clId="{FD2A4244-57B4-4DC6-8970-3FF3A2A70194}" dt="2024-03-05T18:27:52.345" v="15385" actId="478"/>
          <ac:picMkLst>
            <pc:docMk/>
            <pc:sldMk cId="3876219759" sldId="540"/>
            <ac:picMk id="2058" creationId="{5101BFD8-BA45-29CE-EA23-6ABD5C07A5A1}"/>
          </ac:picMkLst>
        </pc:picChg>
        <pc:picChg chg="mod">
          <ac:chgData name="Bertino Hernandez Cancino" userId="ce868ae7-7fce-4561-8884-386018fddd23" providerId="ADAL" clId="{FD2A4244-57B4-4DC6-8970-3FF3A2A70194}" dt="2024-01-24T21:23:37.696" v="2989" actId="1076"/>
          <ac:picMkLst>
            <pc:docMk/>
            <pc:sldMk cId="3876219759" sldId="540"/>
            <ac:picMk id="2096" creationId="{211572D4-7E38-BE69-30A3-AA4651903CFF}"/>
          </ac:picMkLst>
        </pc:picChg>
      </pc:sldChg>
      <pc:sldChg chg="addSp delSp modSp mod delAnim modAnim">
        <pc:chgData name="Bertino Hernandez Cancino" userId="ce868ae7-7fce-4561-8884-386018fddd23" providerId="ADAL" clId="{FD2A4244-57B4-4DC6-8970-3FF3A2A70194}" dt="2024-04-04T21:06:30.949" v="21839" actId="1038"/>
        <pc:sldMkLst>
          <pc:docMk/>
          <pc:sldMk cId="516776649" sldId="542"/>
        </pc:sldMkLst>
        <pc:spChg chg="mod">
          <ac:chgData name="Bertino Hernandez Cancino" userId="ce868ae7-7fce-4561-8884-386018fddd23" providerId="ADAL" clId="{FD2A4244-57B4-4DC6-8970-3FF3A2A70194}" dt="2024-01-23T18:21:16.046" v="1411" actId="1037"/>
          <ac:spMkLst>
            <pc:docMk/>
            <pc:sldMk cId="516776649" sldId="542"/>
            <ac:spMk id="2" creationId="{F8B28CA7-810E-BC50-9A32-C2506DEC1DDB}"/>
          </ac:spMkLst>
        </pc:spChg>
        <pc:spChg chg="mod">
          <ac:chgData name="Bertino Hernandez Cancino" userId="ce868ae7-7fce-4561-8884-386018fddd23" providerId="ADAL" clId="{FD2A4244-57B4-4DC6-8970-3FF3A2A70194}" dt="2024-04-04T21:06:30.949" v="21839" actId="1038"/>
          <ac:spMkLst>
            <pc:docMk/>
            <pc:sldMk cId="516776649" sldId="542"/>
            <ac:spMk id="19" creationId="{65DEAEAB-910D-36C1-5750-E985023C70A1}"/>
          </ac:spMkLst>
        </pc:spChg>
        <pc:spChg chg="add del mod">
          <ac:chgData name="Bertino Hernandez Cancino" userId="ce868ae7-7fce-4561-8884-386018fddd23" providerId="ADAL" clId="{FD2A4244-57B4-4DC6-8970-3FF3A2A70194}" dt="2024-03-21T21:57:16.328" v="19897" actId="478"/>
          <ac:spMkLst>
            <pc:docMk/>
            <pc:sldMk cId="516776649" sldId="542"/>
            <ac:spMk id="2060" creationId="{711ADDB5-B66B-201F-30F5-2B70ED0E1919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67" creationId="{4C9AE64C-3CFD-6DD2-ADE7-06DE4216AD55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68" creationId="{7F218E6C-52A5-94E4-EB9B-09AC70AE91B1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0" creationId="{0A51C683-47C3-021D-EC1D-1137F0EBBD0B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3" creationId="{241C4B81-7333-4A5D-510B-F299E1D9E87D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4" creationId="{8C52D18F-56E7-7DA9-AB1D-DDD837EF9F12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5" creationId="{94318760-2509-E558-DFF5-F547275ACA5D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6" creationId="{3187FC2F-BD59-F9B8-4762-BBBFFA41B2D8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7" creationId="{830117E4-826A-1418-3770-9ED346430D0E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8" creationId="{AE56D535-46E4-4240-0446-1B9C878D9E49}"/>
          </ac:spMkLst>
        </pc:spChg>
        <pc:spChg chg="mod">
          <ac:chgData name="Bertino Hernandez Cancino" userId="ce868ae7-7fce-4561-8884-386018fddd23" providerId="ADAL" clId="{FD2A4244-57B4-4DC6-8970-3FF3A2A70194}" dt="2024-01-29T22:29:40.215" v="11075" actId="1076"/>
          <ac:spMkLst>
            <pc:docMk/>
            <pc:sldMk cId="516776649" sldId="542"/>
            <ac:spMk id="2079" creationId="{6D49988B-F219-23C9-E9F5-6E8E138E509D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3" creationId="{7C90E030-33F7-2249-A7A5-BE925AFCA62B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4" creationId="{35E92090-3964-9BAE-FFBC-DC391C43C9CA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5" creationId="{C7271E9B-F8B7-72B8-C35C-A2A71382B894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7" creationId="{B2EC973D-41DC-AD83-96C0-61DA73B0CE0E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8" creationId="{C01D68B9-A378-BFE0-1AB8-817E4A5F710B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39" creationId="{6F4A2CF9-7F1F-657E-0B51-3D2CD207B2BD}"/>
          </ac:spMkLst>
        </pc:spChg>
        <pc:spChg chg="mod">
          <ac:chgData name="Bertino Hernandez Cancino" userId="ce868ae7-7fce-4561-8884-386018fddd23" providerId="ADAL" clId="{FD2A4244-57B4-4DC6-8970-3FF3A2A70194}" dt="2024-01-24T21:12:07.108" v="2738" actId="207"/>
          <ac:spMkLst>
            <pc:docMk/>
            <pc:sldMk cId="516776649" sldId="542"/>
            <ac:spMk id="2148" creationId="{627CC7E0-161D-9DD1-806B-657AA8175AFC}"/>
          </ac:spMkLst>
        </pc:spChg>
        <pc:spChg chg="mod">
          <ac:chgData name="Bertino Hernandez Cancino" userId="ce868ae7-7fce-4561-8884-386018fddd23" providerId="ADAL" clId="{FD2A4244-57B4-4DC6-8970-3FF3A2A70194}" dt="2024-01-24T21:18:59.169" v="2826" actId="1076"/>
          <ac:spMkLst>
            <pc:docMk/>
            <pc:sldMk cId="516776649" sldId="542"/>
            <ac:spMk id="2154" creationId="{FEC6E099-F4E6-59C5-1C2A-1D34886979A4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57" creationId="{FB9312CF-E407-27F9-A240-2926BF4007A8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58" creationId="{CF72C705-BBEB-D54F-65A3-92935D8AAE6A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59" creationId="{015A0E2C-9484-3B59-ED3A-BA2695B8B812}"/>
          </ac:spMkLst>
        </pc:spChg>
        <pc:spChg chg="mod">
          <ac:chgData name="Bertino Hernandez Cancino" userId="ce868ae7-7fce-4561-8884-386018fddd23" providerId="ADAL" clId="{FD2A4244-57B4-4DC6-8970-3FF3A2A70194}" dt="2024-01-29T22:31:15.212" v="11123" actId="1036"/>
          <ac:spMkLst>
            <pc:docMk/>
            <pc:sldMk cId="516776649" sldId="542"/>
            <ac:spMk id="2160" creationId="{55578524-A6F7-E6F8-9F40-E781DD0130CA}"/>
          </ac:spMkLst>
        </pc:spChg>
        <pc:spChg chg="mod">
          <ac:chgData name="Bertino Hernandez Cancino" userId="ce868ae7-7fce-4561-8884-386018fddd23" providerId="ADAL" clId="{FD2A4244-57B4-4DC6-8970-3FF3A2A70194}" dt="2024-03-05T14:41:37.707" v="15240" actId="1035"/>
          <ac:spMkLst>
            <pc:docMk/>
            <pc:sldMk cId="516776649" sldId="542"/>
            <ac:spMk id="2171" creationId="{A4970846-4FA2-6A36-E7E4-2E1D42EEED22}"/>
          </ac:spMkLst>
        </pc:spChg>
        <pc:spChg chg="mod">
          <ac:chgData name="Bertino Hernandez Cancino" userId="ce868ae7-7fce-4561-8884-386018fddd23" providerId="ADAL" clId="{FD2A4244-57B4-4DC6-8970-3FF3A2A70194}" dt="2024-01-23T21:45:16.569" v="1892" actId="14100"/>
          <ac:spMkLst>
            <pc:docMk/>
            <pc:sldMk cId="516776649" sldId="542"/>
            <ac:spMk id="2172" creationId="{99E2852E-9533-05F9-30EE-C712A4566D91}"/>
          </ac:spMkLst>
        </pc:spChg>
        <pc:spChg chg="mod">
          <ac:chgData name="Bertino Hernandez Cancino" userId="ce868ae7-7fce-4561-8884-386018fddd23" providerId="ADAL" clId="{FD2A4244-57B4-4DC6-8970-3FF3A2A70194}" dt="2024-01-23T18:21:08.982" v="1407" actId="208"/>
          <ac:spMkLst>
            <pc:docMk/>
            <pc:sldMk cId="516776649" sldId="542"/>
            <ac:spMk id="2177" creationId="{2FD5A863-B700-1A54-4CCB-057DBFF5A1FC}"/>
          </ac:spMkLst>
        </pc:spChg>
        <pc:grpChg chg="add mod">
          <ac:chgData name="Bertino Hernandez Cancino" userId="ce868ae7-7fce-4561-8884-386018fddd23" providerId="ADAL" clId="{FD2A4244-57B4-4DC6-8970-3FF3A2A70194}" dt="2024-01-29T22:31:15.212" v="11123" actId="1036"/>
          <ac:grpSpMkLst>
            <pc:docMk/>
            <pc:sldMk cId="516776649" sldId="542"/>
            <ac:grpSpMk id="20" creationId="{4E37D91E-3A35-CEB3-C99A-65843D4ADF4B}"/>
          </ac:grpSpMkLst>
        </pc:grpChg>
        <pc:grpChg chg="add del mod">
          <ac:chgData name="Bertino Hernandez Cancino" userId="ce868ae7-7fce-4561-8884-386018fddd23" providerId="ADAL" clId="{FD2A4244-57B4-4DC6-8970-3FF3A2A70194}" dt="2024-01-29T22:29:42.461" v="11076" actId="478"/>
          <ac:grpSpMkLst>
            <pc:docMk/>
            <pc:sldMk cId="516776649" sldId="542"/>
            <ac:grpSpMk id="2059" creationId="{047A49B9-2EC5-A1B8-A29F-854AC22447FC}"/>
          </ac:grpSpMkLst>
        </pc:grpChg>
        <pc:grpChg chg="mod">
          <ac:chgData name="Bertino Hernandez Cancino" userId="ce868ae7-7fce-4561-8884-386018fddd23" providerId="ADAL" clId="{FD2A4244-57B4-4DC6-8970-3FF3A2A70194}" dt="2024-01-29T22:29:40.215" v="11075" actId="1076"/>
          <ac:grpSpMkLst>
            <pc:docMk/>
            <pc:sldMk cId="516776649" sldId="542"/>
            <ac:grpSpMk id="2060" creationId="{03D22321-1014-76C4-D71E-A73D75FDF7DA}"/>
          </ac:grpSpMkLst>
        </pc:grpChg>
        <pc:grpChg chg="add mod">
          <ac:chgData name="Bertino Hernandez Cancino" userId="ce868ae7-7fce-4561-8884-386018fddd23" providerId="ADAL" clId="{FD2A4244-57B4-4DC6-8970-3FF3A2A70194}" dt="2024-01-29T22:31:25.702" v="11124" actId="164"/>
          <ac:grpSpMkLst>
            <pc:docMk/>
            <pc:sldMk cId="516776649" sldId="542"/>
            <ac:grpSpMk id="2120" creationId="{6B671279-270E-D7BF-73E3-3342DDEAD13D}"/>
          </ac:grpSpMkLst>
        </pc:grpChg>
        <pc:grpChg chg="add mod">
          <ac:chgData name="Bertino Hernandez Cancino" userId="ce868ae7-7fce-4561-8884-386018fddd23" providerId="ADAL" clId="{FD2A4244-57B4-4DC6-8970-3FF3A2A70194}" dt="2024-01-29T22:31:15.212" v="11123" actId="1036"/>
          <ac:grpSpMkLst>
            <pc:docMk/>
            <pc:sldMk cId="516776649" sldId="542"/>
            <ac:grpSpMk id="2121" creationId="{FB807CC8-C769-89F4-3F24-624C0F96F433}"/>
          </ac:grpSpMkLst>
        </pc:grpChg>
        <pc:grpChg chg="add mod">
          <ac:chgData name="Bertino Hernandez Cancino" userId="ce868ae7-7fce-4561-8884-386018fddd23" providerId="ADAL" clId="{FD2A4244-57B4-4DC6-8970-3FF3A2A70194}" dt="2024-01-29T22:31:25.702" v="11124" actId="164"/>
          <ac:grpSpMkLst>
            <pc:docMk/>
            <pc:sldMk cId="516776649" sldId="542"/>
            <ac:grpSpMk id="2123" creationId="{80A4F737-A6EC-391F-61A3-B3AEE2B68161}"/>
          </ac:grpSpMkLst>
        </pc:grpChg>
        <pc:picChg chg="add del mod">
          <ac:chgData name="Bertino Hernandez Cancino" userId="ce868ae7-7fce-4561-8884-386018fddd23" providerId="ADAL" clId="{FD2A4244-57B4-4DC6-8970-3FF3A2A70194}" dt="2024-01-24T21:16:19.056" v="2761" actId="478"/>
          <ac:picMkLst>
            <pc:docMk/>
            <pc:sldMk cId="516776649" sldId="542"/>
            <ac:picMk id="20" creationId="{55A2D7E6-411A-CB32-FB19-8FD8EFD0354C}"/>
          </ac:picMkLst>
        </pc:picChg>
        <pc:picChg chg="add mod">
          <ac:chgData name="Bertino Hernandez Cancino" userId="ce868ae7-7fce-4561-8884-386018fddd23" providerId="ADAL" clId="{FD2A4244-57B4-4DC6-8970-3FF3A2A70194}" dt="2024-01-29T22:31:15.212" v="11123" actId="1036"/>
          <ac:picMkLst>
            <pc:docMk/>
            <pc:sldMk cId="516776649" sldId="542"/>
            <ac:picMk id="21" creationId="{CEA68D10-F8FA-91C5-19CC-CCE33277D883}"/>
          </ac:picMkLst>
        </pc:picChg>
        <pc:picChg chg="add mod">
          <ac:chgData name="Bertino Hernandez Cancino" userId="ce868ae7-7fce-4561-8884-386018fddd23" providerId="ADAL" clId="{FD2A4244-57B4-4DC6-8970-3FF3A2A70194}" dt="2024-01-29T22:31:15.212" v="11123" actId="1036"/>
          <ac:picMkLst>
            <pc:docMk/>
            <pc:sldMk cId="516776649" sldId="542"/>
            <ac:picMk id="25" creationId="{AB86A859-57C4-DEB9-5A40-14AC4E871CE0}"/>
          </ac:picMkLst>
        </pc:picChg>
        <pc:picChg chg="add mod">
          <ac:chgData name="Bertino Hernandez Cancino" userId="ce868ae7-7fce-4561-8884-386018fddd23" providerId="ADAL" clId="{FD2A4244-57B4-4DC6-8970-3FF3A2A70194}" dt="2024-01-29T22:31:15.212" v="11123" actId="1036"/>
          <ac:picMkLst>
            <pc:docMk/>
            <pc:sldMk cId="516776649" sldId="542"/>
            <ac:picMk id="26" creationId="{9C9A6D37-0B9A-3275-0699-C5F7D1BA0A5C}"/>
          </ac:picMkLst>
        </pc:picChg>
        <pc:picChg chg="add mod">
          <ac:chgData name="Bertino Hernandez Cancino" userId="ce868ae7-7fce-4561-8884-386018fddd23" providerId="ADAL" clId="{FD2A4244-57B4-4DC6-8970-3FF3A2A70194}" dt="2024-01-24T21:20:29.372" v="2985"/>
          <ac:picMkLst>
            <pc:docMk/>
            <pc:sldMk cId="516776649" sldId="542"/>
            <ac:picMk id="31" creationId="{7F41FC1E-2649-31BF-0971-A4A4E24BF635}"/>
          </ac:picMkLst>
        </pc:picChg>
        <pc:picChg chg="mod">
          <ac:chgData name="Bertino Hernandez Cancino" userId="ce868ae7-7fce-4561-8884-386018fddd23" providerId="ADAL" clId="{FD2A4244-57B4-4DC6-8970-3FF3A2A70194}" dt="2024-01-29T22:29:40.215" v="11075" actId="1076"/>
          <ac:picMkLst>
            <pc:docMk/>
            <pc:sldMk cId="516776649" sldId="542"/>
            <ac:picMk id="2065" creationId="{41ED7800-856B-C31A-F08A-CC60E824A2C9}"/>
          </ac:picMkLst>
        </pc:picChg>
        <pc:picChg chg="mod">
          <ac:chgData name="Bertino Hernandez Cancino" userId="ce868ae7-7fce-4561-8884-386018fddd23" providerId="ADAL" clId="{FD2A4244-57B4-4DC6-8970-3FF3A2A70194}" dt="2024-01-29T22:29:40.215" v="11075" actId="1076"/>
          <ac:picMkLst>
            <pc:docMk/>
            <pc:sldMk cId="516776649" sldId="542"/>
            <ac:picMk id="2066" creationId="{C8A57FDF-FDFF-082F-00F4-BB0368234811}"/>
          </ac:picMkLst>
        </pc:picChg>
        <pc:picChg chg="add mod">
          <ac:chgData name="Bertino Hernandez Cancino" userId="ce868ae7-7fce-4561-8884-386018fddd23" providerId="ADAL" clId="{FD2A4244-57B4-4DC6-8970-3FF3A2A70194}" dt="2024-04-04T21:06:24.020" v="21826" actId="1037"/>
          <ac:picMkLst>
            <pc:docMk/>
            <pc:sldMk cId="516776649" sldId="542"/>
            <ac:picMk id="2122" creationId="{B2A5867E-3A77-708E-4D1A-2FF867CDB1D3}"/>
          </ac:picMkLst>
        </pc:picChg>
        <pc:picChg chg="mod">
          <ac:chgData name="Bertino Hernandez Cancino" userId="ce868ae7-7fce-4561-8884-386018fddd23" providerId="ADAL" clId="{FD2A4244-57B4-4DC6-8970-3FF3A2A70194}" dt="2024-01-24T21:20:12.311" v="2980" actId="1038"/>
          <ac:picMkLst>
            <pc:docMk/>
            <pc:sldMk cId="516776649" sldId="542"/>
            <ac:picMk id="2141" creationId="{19B0DBD8-57F6-0B8A-FF2E-E01298F57D22}"/>
          </ac:picMkLst>
        </pc:picChg>
        <pc:picChg chg="mod">
          <ac:chgData name="Bertino Hernandez Cancino" userId="ce868ae7-7fce-4561-8884-386018fddd23" providerId="ADAL" clId="{FD2A4244-57B4-4DC6-8970-3FF3A2A70194}" dt="2024-01-24T21:20:06.086" v="2954" actId="1036"/>
          <ac:picMkLst>
            <pc:docMk/>
            <pc:sldMk cId="516776649" sldId="542"/>
            <ac:picMk id="2142" creationId="{3608FCAF-9157-7CC2-C567-67443793A508}"/>
          </ac:picMkLst>
        </pc:picChg>
        <pc:picChg chg="mod">
          <ac:chgData name="Bertino Hernandez Cancino" userId="ce868ae7-7fce-4561-8884-386018fddd23" providerId="ADAL" clId="{FD2A4244-57B4-4DC6-8970-3FF3A2A70194}" dt="2024-01-24T21:19:58.591" v="2926" actId="1036"/>
          <ac:picMkLst>
            <pc:docMk/>
            <pc:sldMk cId="516776649" sldId="542"/>
            <ac:picMk id="2143" creationId="{822F646F-746D-D1CF-D102-4306E9AC315A}"/>
          </ac:picMkLst>
        </pc:picChg>
        <pc:picChg chg="mod">
          <ac:chgData name="Bertino Hernandez Cancino" userId="ce868ae7-7fce-4561-8884-386018fddd23" providerId="ADAL" clId="{FD2A4244-57B4-4DC6-8970-3FF3A2A70194}" dt="2024-01-24T21:19:52.946" v="2909" actId="1037"/>
          <ac:picMkLst>
            <pc:docMk/>
            <pc:sldMk cId="516776649" sldId="542"/>
            <ac:picMk id="2144" creationId="{98FCFD70-C5F8-F7EB-398D-4CECB7A19F80}"/>
          </ac:picMkLst>
        </pc:picChg>
        <pc:picChg chg="mod">
          <ac:chgData name="Bertino Hernandez Cancino" userId="ce868ae7-7fce-4561-8884-386018fddd23" providerId="ADAL" clId="{FD2A4244-57B4-4DC6-8970-3FF3A2A70194}" dt="2024-01-24T21:19:50.056" v="2900" actId="1038"/>
          <ac:picMkLst>
            <pc:docMk/>
            <pc:sldMk cId="516776649" sldId="542"/>
            <ac:picMk id="2145" creationId="{F6A39CDE-E12A-AF60-2112-4BE619C41D30}"/>
          </ac:picMkLst>
        </pc:picChg>
        <pc:picChg chg="mod">
          <ac:chgData name="Bertino Hernandez Cancino" userId="ce868ae7-7fce-4561-8884-386018fddd23" providerId="ADAL" clId="{FD2A4244-57B4-4DC6-8970-3FF3A2A70194}" dt="2024-01-24T21:19:57.249" v="2922" actId="1036"/>
          <ac:picMkLst>
            <pc:docMk/>
            <pc:sldMk cId="516776649" sldId="542"/>
            <ac:picMk id="2146" creationId="{E3B00484-67BE-3B1A-1CBC-F588F807D165}"/>
          </ac:picMkLst>
        </pc:picChg>
        <pc:picChg chg="mod">
          <ac:chgData name="Bertino Hernandez Cancino" userId="ce868ae7-7fce-4561-8884-386018fddd23" providerId="ADAL" clId="{FD2A4244-57B4-4DC6-8970-3FF3A2A70194}" dt="2024-01-24T21:20:01.577" v="2935" actId="1037"/>
          <ac:picMkLst>
            <pc:docMk/>
            <pc:sldMk cId="516776649" sldId="542"/>
            <ac:picMk id="2147" creationId="{96801252-6A75-0BCE-4B7B-8615E1852779}"/>
          </ac:picMkLst>
        </pc:picChg>
        <pc:picChg chg="mod">
          <ac:chgData name="Bertino Hernandez Cancino" userId="ce868ae7-7fce-4561-8884-386018fddd23" providerId="ADAL" clId="{FD2A4244-57B4-4DC6-8970-3FF3A2A70194}" dt="2024-03-05T14:42:17.215" v="15259" actId="1036"/>
          <ac:picMkLst>
            <pc:docMk/>
            <pc:sldMk cId="516776649" sldId="542"/>
            <ac:picMk id="2175" creationId="{96C801E3-011C-944E-51D4-297F385F2484}"/>
          </ac:picMkLst>
        </pc:picChg>
        <pc:picChg chg="mod">
          <ac:chgData name="Bertino Hernandez Cancino" userId="ce868ae7-7fce-4561-8884-386018fddd23" providerId="ADAL" clId="{FD2A4244-57B4-4DC6-8970-3FF3A2A70194}" dt="2024-03-05T14:42:17.215" v="15259" actId="1036"/>
          <ac:picMkLst>
            <pc:docMk/>
            <pc:sldMk cId="516776649" sldId="542"/>
            <ac:picMk id="2176" creationId="{2D03E26E-7DBB-10AC-6222-99DBBD7C36B0}"/>
          </ac:picMkLst>
        </pc:picChg>
        <pc:cxnChg chg="mod">
          <ac:chgData name="Bertino Hernandez Cancino" userId="ce868ae7-7fce-4561-8884-386018fddd23" providerId="ADAL" clId="{FD2A4244-57B4-4DC6-8970-3FF3A2A70194}" dt="2024-01-23T18:21:16.046" v="1411" actId="1037"/>
          <ac:cxnSpMkLst>
            <pc:docMk/>
            <pc:sldMk cId="516776649" sldId="542"/>
            <ac:cxnSpMk id="17" creationId="{AF11467D-22AC-17A4-1181-407F7E7003F6}"/>
          </ac:cxnSpMkLst>
        </pc:cxnChg>
        <pc:cxnChg chg="mod">
          <ac:chgData name="Bertino Hernandez Cancino" userId="ce868ae7-7fce-4561-8884-386018fddd23" providerId="ADAL" clId="{FD2A4244-57B4-4DC6-8970-3FF3A2A70194}" dt="2024-01-23T18:21:16.046" v="1411" actId="1037"/>
          <ac:cxnSpMkLst>
            <pc:docMk/>
            <pc:sldMk cId="516776649" sldId="542"/>
            <ac:cxnSpMk id="18" creationId="{C67F9AC1-B051-B96A-5531-BFC817D2009D}"/>
          </ac:cxnSpMkLst>
        </pc:cxnChg>
        <pc:cxnChg chg="add del mod">
          <ac:chgData name="Bertino Hernandez Cancino" userId="ce868ae7-7fce-4561-8884-386018fddd23" providerId="ADAL" clId="{FD2A4244-57B4-4DC6-8970-3FF3A2A70194}" dt="2024-01-23T18:23:23.030" v="1536" actId="478"/>
          <ac:cxnSpMkLst>
            <pc:docMk/>
            <pc:sldMk cId="516776649" sldId="542"/>
            <ac:cxnSpMk id="21" creationId="{DD026B3F-85A8-9058-C5C2-61B7E637FB49}"/>
          </ac:cxnSpMkLst>
        </pc:cxnChg>
        <pc:cxnChg chg="mod">
          <ac:chgData name="Bertino Hernandez Cancino" userId="ce868ae7-7fce-4561-8884-386018fddd23" providerId="ADAL" clId="{FD2A4244-57B4-4DC6-8970-3FF3A2A70194}" dt="2024-01-23T18:21:16.046" v="1411" actId="1037"/>
          <ac:cxnSpMkLst>
            <pc:docMk/>
            <pc:sldMk cId="516776649" sldId="542"/>
            <ac:cxnSpMk id="22" creationId="{4DA88D73-460F-FED9-AA69-98081B6292B6}"/>
          </ac:cxnSpMkLst>
        </pc:cxnChg>
        <pc:cxnChg chg="mod">
          <ac:chgData name="Bertino Hernandez Cancino" userId="ce868ae7-7fce-4561-8884-386018fddd23" providerId="ADAL" clId="{FD2A4244-57B4-4DC6-8970-3FF3A2A70194}" dt="2024-01-23T18:21:16.046" v="1411" actId="1037"/>
          <ac:cxnSpMkLst>
            <pc:docMk/>
            <pc:sldMk cId="516776649" sldId="542"/>
            <ac:cxnSpMk id="23" creationId="{A27D7A71-0474-2625-AFD4-46FD2ED8AADF}"/>
          </ac:cxnSpMkLst>
        </pc:cxnChg>
        <pc:cxnChg chg="add del mod">
          <ac:chgData name="Bertino Hernandez Cancino" userId="ce868ae7-7fce-4561-8884-386018fddd23" providerId="ADAL" clId="{FD2A4244-57B4-4DC6-8970-3FF3A2A70194}" dt="2024-01-23T18:23:24.070" v="1537" actId="478"/>
          <ac:cxnSpMkLst>
            <pc:docMk/>
            <pc:sldMk cId="516776649" sldId="542"/>
            <ac:cxnSpMk id="25" creationId="{E9AB4A9A-E74D-E18A-C321-92307A528FBC}"/>
          </ac:cxnSpMkLst>
        </pc:cxnChg>
        <pc:cxnChg chg="add mod">
          <ac:chgData name="Bertino Hernandez Cancino" userId="ce868ae7-7fce-4561-8884-386018fddd23" providerId="ADAL" clId="{FD2A4244-57B4-4DC6-8970-3FF3A2A70194}" dt="2024-01-29T22:31:25.702" v="11124" actId="164"/>
          <ac:cxnSpMkLst>
            <pc:docMk/>
            <pc:sldMk cId="516776649" sldId="542"/>
            <ac:cxnSpMk id="27" creationId="{B4E145AF-2F3F-8595-024A-276DE9D7ACA6}"/>
          </ac:cxnSpMkLst>
        </pc:cxnChg>
        <pc:cxnChg chg="add mod">
          <ac:chgData name="Bertino Hernandez Cancino" userId="ce868ae7-7fce-4561-8884-386018fddd23" providerId="ADAL" clId="{FD2A4244-57B4-4DC6-8970-3FF3A2A70194}" dt="2024-01-29T22:31:25.702" v="11124" actId="164"/>
          <ac:cxnSpMkLst>
            <pc:docMk/>
            <pc:sldMk cId="516776649" sldId="542"/>
            <ac:cxnSpMk id="29" creationId="{51FBCCF7-9C4F-B5B8-CD1B-F7634EECDFBC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30" creationId="{EB838B3D-029D-40A2-2EED-37F546179C29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2050" creationId="{71542218-A654-818C-5B58-3654CDF7858B}"/>
          </ac:cxnSpMkLst>
        </pc:cxnChg>
        <pc:cxnChg chg="add del mod">
          <ac:chgData name="Bertino Hernandez Cancino" userId="ce868ae7-7fce-4561-8884-386018fddd23" providerId="ADAL" clId="{FD2A4244-57B4-4DC6-8970-3FF3A2A70194}" dt="2024-01-23T18:24:25.853" v="1552" actId="478"/>
          <ac:cxnSpMkLst>
            <pc:docMk/>
            <pc:sldMk cId="516776649" sldId="542"/>
            <ac:cxnSpMk id="2065" creationId="{64C0F3B8-729E-E764-5A11-1F0533CE6B45}"/>
          </ac:cxnSpMkLst>
        </pc:cxnChg>
        <pc:cxnChg chg="mod">
          <ac:chgData name="Bertino Hernandez Cancino" userId="ce868ae7-7fce-4561-8884-386018fddd23" providerId="ADAL" clId="{FD2A4244-57B4-4DC6-8970-3FF3A2A70194}" dt="2024-01-23T21:44:29.202" v="1885" actId="14100"/>
          <ac:cxnSpMkLst>
            <pc:docMk/>
            <pc:sldMk cId="516776649" sldId="542"/>
            <ac:cxnSpMk id="2069" creationId="{5BBCB263-B2A4-373E-7833-C36415EF715F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2071" creationId="{C88C0A3E-9349-5831-0E1A-25B636F227EF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2072" creationId="{B8637303-C22D-DD77-C772-F132A48DDD91}"/>
          </ac:cxnSpMkLst>
        </pc:cxnChg>
        <pc:cxnChg chg="add del mod">
          <ac:chgData name="Bertino Hernandez Cancino" userId="ce868ae7-7fce-4561-8884-386018fddd23" providerId="ADAL" clId="{FD2A4244-57B4-4DC6-8970-3FF3A2A70194}" dt="2024-01-23T18:28:57.136" v="1578" actId="478"/>
          <ac:cxnSpMkLst>
            <pc:docMk/>
            <pc:sldMk cId="516776649" sldId="542"/>
            <ac:cxnSpMk id="2077" creationId="{F9762990-1EA9-FE58-8958-675B8F9E6E89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2" creationId="{E65F432D-285F-3C6E-5CA3-E3196224AD55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3" creationId="{6E39C0AE-FB73-1389-7C78-2CF26B4D379E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4" creationId="{C2C4010C-7F53-B2CF-1368-68ECEC2C36F4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2115" creationId="{04CEB74E-C280-D674-2F98-4BBA47F49A0D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6" creationId="{67B921C5-6865-9BB0-2BCB-8A57D052290E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7" creationId="{6E92F256-DC00-DAD4-1ECA-9A4BD068CDE6}"/>
          </ac:cxnSpMkLst>
        </pc:cxnChg>
        <pc:cxnChg chg="add mod">
          <ac:chgData name="Bertino Hernandez Cancino" userId="ce868ae7-7fce-4561-8884-386018fddd23" providerId="ADAL" clId="{FD2A4244-57B4-4DC6-8970-3FF3A2A70194}" dt="2024-01-29T22:31:15.212" v="11123" actId="1036"/>
          <ac:cxnSpMkLst>
            <pc:docMk/>
            <pc:sldMk cId="516776649" sldId="542"/>
            <ac:cxnSpMk id="2118" creationId="{5D3E20FB-5A61-8CE4-0803-9ED7B19BC44C}"/>
          </ac:cxnSpMkLst>
        </pc:cxnChg>
        <pc:cxnChg chg="mod">
          <ac:chgData name="Bertino Hernandez Cancino" userId="ce868ae7-7fce-4561-8884-386018fddd23" providerId="ADAL" clId="{FD2A4244-57B4-4DC6-8970-3FF3A2A70194}" dt="2024-01-29T22:29:40.215" v="11075" actId="1076"/>
          <ac:cxnSpMkLst>
            <pc:docMk/>
            <pc:sldMk cId="516776649" sldId="542"/>
            <ac:cxnSpMk id="2119" creationId="{9EA0C51C-9C0A-6F0B-E639-B4D7D679B4FB}"/>
          </ac:cxnSpMkLst>
        </pc:cxnChg>
        <pc:cxnChg chg="del mod">
          <ac:chgData name="Bertino Hernandez Cancino" userId="ce868ae7-7fce-4561-8884-386018fddd23" providerId="ADAL" clId="{FD2A4244-57B4-4DC6-8970-3FF3A2A70194}" dt="2024-01-23T18:23:25.673" v="1538" actId="478"/>
          <ac:cxnSpMkLst>
            <pc:docMk/>
            <pc:sldMk cId="516776649" sldId="542"/>
            <ac:cxnSpMk id="2136" creationId="{56BEE119-3492-F83F-7704-D1B5DFB65B1E}"/>
          </ac:cxnSpMkLst>
        </pc:cxnChg>
      </pc:sldChg>
      <pc:sldChg chg="addSp delSp modSp mod ord modAnim">
        <pc:chgData name="Bertino Hernandez Cancino" userId="ce868ae7-7fce-4561-8884-386018fddd23" providerId="ADAL" clId="{FD2A4244-57B4-4DC6-8970-3FF3A2A70194}" dt="2024-04-04T21:06:41.775" v="21842" actId="1035"/>
        <pc:sldMkLst>
          <pc:docMk/>
          <pc:sldMk cId="1378134964" sldId="543"/>
        </pc:sldMkLst>
        <pc:spChg chg="del">
          <ac:chgData name="Bertino Hernandez Cancino" userId="ce868ae7-7fce-4561-8884-386018fddd23" providerId="ADAL" clId="{FD2A4244-57B4-4DC6-8970-3FF3A2A70194}" dt="2024-01-23T21:45:43.872" v="1893" actId="478"/>
          <ac:spMkLst>
            <pc:docMk/>
            <pc:sldMk cId="1378134964" sldId="543"/>
            <ac:spMk id="2" creationId="{B749BCCD-1634-ADE7-71B1-F7967E469956}"/>
          </ac:spMkLst>
        </pc:spChg>
        <pc:spChg chg="mod">
          <ac:chgData name="Bertino Hernandez Cancino" userId="ce868ae7-7fce-4561-8884-386018fddd23" providerId="ADAL" clId="{FD2A4244-57B4-4DC6-8970-3FF3A2A70194}" dt="2024-01-24T17:02:49.902" v="2608" actId="14100"/>
          <ac:spMkLst>
            <pc:docMk/>
            <pc:sldMk cId="1378134964" sldId="543"/>
            <ac:spMk id="9" creationId="{A813E81E-EC6C-FC4E-62E1-B8A4CAF00947}"/>
          </ac:spMkLst>
        </pc:spChg>
        <pc:spChg chg="add mod">
          <ac:chgData name="Bertino Hernandez Cancino" userId="ce868ae7-7fce-4561-8884-386018fddd23" providerId="ADAL" clId="{FD2A4244-57B4-4DC6-8970-3FF3A2A70194}" dt="2024-04-04T21:06:41.775" v="21842" actId="1035"/>
          <ac:spMkLst>
            <pc:docMk/>
            <pc:sldMk cId="1378134964" sldId="543"/>
            <ac:spMk id="12" creationId="{6807CDE7-5A9A-2856-6579-B8DD8779BB3E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4" creationId="{DBACF096-1B81-82CD-7736-39C4E46D3052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5" creationId="{885F4E21-3565-0332-53DE-DCD99DB8C2B1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6" creationId="{2962E424-5E7A-0432-9DC1-287304E9B165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7" creationId="{0F2A5B74-BB8F-A2A6-CD42-07FDCBEAF98E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8" creationId="{DC4A8329-AE88-A984-9603-9E4F480E49FC}"/>
          </ac:spMkLst>
        </pc:spChg>
        <pc:spChg chg="add 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19" creationId="{EF8E0EA2-098C-AE32-C3BE-475F10FFED6B}"/>
          </ac:spMkLst>
        </pc:spChg>
        <pc:spChg chg="add mod">
          <ac:chgData name="Bertino Hernandez Cancino" userId="ce868ae7-7fce-4561-8884-386018fddd23" providerId="ADAL" clId="{FD2A4244-57B4-4DC6-8970-3FF3A2A70194}" dt="2024-01-30T21:48:03.863" v="13805" actId="207"/>
          <ac:spMkLst>
            <pc:docMk/>
            <pc:sldMk cId="1378134964" sldId="543"/>
            <ac:spMk id="21" creationId="{2749B175-43CF-5F7C-38AB-5EA883E55AF3}"/>
          </ac:spMkLst>
        </pc:spChg>
        <pc:spChg chg="add mod ord">
          <ac:chgData name="Bertino Hernandez Cancino" userId="ce868ae7-7fce-4561-8884-386018fddd23" providerId="ADAL" clId="{FD2A4244-57B4-4DC6-8970-3FF3A2A70194}" dt="2024-01-30T21:47:12.216" v="13795" actId="207"/>
          <ac:spMkLst>
            <pc:docMk/>
            <pc:sldMk cId="1378134964" sldId="543"/>
            <ac:spMk id="22" creationId="{1531A090-20E4-F082-9FFE-9C2B3C92A0E2}"/>
          </ac:spMkLst>
        </pc:spChg>
        <pc:spChg chg="mod">
          <ac:chgData name="Bertino Hernandez Cancino" userId="ce868ae7-7fce-4561-8884-386018fddd23" providerId="ADAL" clId="{FD2A4244-57B4-4DC6-8970-3FF3A2A70194}" dt="2024-01-24T17:02:04.198" v="2588" actId="14100"/>
          <ac:spMkLst>
            <pc:docMk/>
            <pc:sldMk cId="1378134964" sldId="543"/>
            <ac:spMk id="2068" creationId="{9C2C6098-4A91-4CCB-CA9F-843421606815}"/>
          </ac:spMkLst>
        </pc:spChg>
        <pc:spChg chg="mod">
          <ac:chgData name="Bertino Hernandez Cancino" userId="ce868ae7-7fce-4561-8884-386018fddd23" providerId="ADAL" clId="{FD2A4244-57B4-4DC6-8970-3FF3A2A70194}" dt="2024-01-23T21:46:20.543" v="1923" actId="1035"/>
          <ac:spMkLst>
            <pc:docMk/>
            <pc:sldMk cId="1378134964" sldId="543"/>
            <ac:spMk id="2071" creationId="{D730A4DB-F99F-33DF-DBFE-45DC58C732FD}"/>
          </ac:spMkLst>
        </pc:spChg>
        <pc:spChg chg="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2075" creationId="{25698DA0-BC2B-E60B-7927-3A43124083F2}"/>
          </ac:spMkLst>
        </pc:spChg>
        <pc:spChg chg="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2076" creationId="{1AFB8815-B583-CF42-649C-E43EAA703939}"/>
          </ac:spMkLst>
        </pc:spChg>
        <pc:spChg chg="mod">
          <ac:chgData name="Bertino Hernandez Cancino" userId="ce868ae7-7fce-4561-8884-386018fddd23" providerId="ADAL" clId="{FD2A4244-57B4-4DC6-8970-3FF3A2A70194}" dt="2024-01-24T17:02:25.604" v="2603" actId="1035"/>
          <ac:spMkLst>
            <pc:docMk/>
            <pc:sldMk cId="1378134964" sldId="543"/>
            <ac:spMk id="2077" creationId="{81464494-BA00-ABE5-7E63-8C9FE49723B0}"/>
          </ac:spMkLst>
        </pc:spChg>
        <pc:spChg chg="mod">
          <ac:chgData name="Bertino Hernandez Cancino" userId="ce868ae7-7fce-4561-8884-386018fddd23" providerId="ADAL" clId="{FD2A4244-57B4-4DC6-8970-3FF3A2A70194}" dt="2024-01-30T21:47:41.373" v="13798" actId="207"/>
          <ac:spMkLst>
            <pc:docMk/>
            <pc:sldMk cId="1378134964" sldId="543"/>
            <ac:spMk id="2113" creationId="{A47F92CC-1C9B-72BE-58BB-FFD4A54BFE3E}"/>
          </ac:spMkLst>
        </pc:spChg>
        <pc:spChg chg="mod">
          <ac:chgData name="Bertino Hernandez Cancino" userId="ce868ae7-7fce-4561-8884-386018fddd23" providerId="ADAL" clId="{FD2A4244-57B4-4DC6-8970-3FF3A2A70194}" dt="2024-01-30T21:47:37.153" v="13797" actId="207"/>
          <ac:spMkLst>
            <pc:docMk/>
            <pc:sldMk cId="1378134964" sldId="543"/>
            <ac:spMk id="2114" creationId="{E2E38ECA-2EE3-FD82-08DC-7F8ADFBD35D7}"/>
          </ac:spMkLst>
        </pc:spChg>
        <pc:spChg chg="mod">
          <ac:chgData name="Bertino Hernandez Cancino" userId="ce868ae7-7fce-4561-8884-386018fddd23" providerId="ADAL" clId="{FD2A4244-57B4-4DC6-8970-3FF3A2A70194}" dt="2024-01-30T21:47:32.795" v="13796" actId="207"/>
          <ac:spMkLst>
            <pc:docMk/>
            <pc:sldMk cId="1378134964" sldId="543"/>
            <ac:spMk id="2121" creationId="{2006E199-FC72-76DF-8E15-407A8784496F}"/>
          </ac:spMkLst>
        </pc:spChg>
        <pc:spChg chg="mod">
          <ac:chgData name="Bertino Hernandez Cancino" userId="ce868ae7-7fce-4561-8884-386018fddd23" providerId="ADAL" clId="{FD2A4244-57B4-4DC6-8970-3FF3A2A70194}" dt="2024-01-30T21:48:12.353" v="13808" actId="207"/>
          <ac:spMkLst>
            <pc:docMk/>
            <pc:sldMk cId="1378134964" sldId="543"/>
            <ac:spMk id="2123" creationId="{F3C6020D-BB69-81C6-FF36-B5D0B84D093A}"/>
          </ac:spMkLst>
        </pc:spChg>
        <pc:spChg chg="mod">
          <ac:chgData name="Bertino Hernandez Cancino" userId="ce868ae7-7fce-4561-8884-386018fddd23" providerId="ADAL" clId="{FD2A4244-57B4-4DC6-8970-3FF3A2A70194}" dt="2024-01-30T21:48:36.454" v="13817" actId="1036"/>
          <ac:spMkLst>
            <pc:docMk/>
            <pc:sldMk cId="1378134964" sldId="543"/>
            <ac:spMk id="2128" creationId="{67B2155B-8351-8DB5-E1DB-B7B4394767B0}"/>
          </ac:spMkLst>
        </pc:spChg>
        <pc:spChg chg="mod">
          <ac:chgData name="Bertino Hernandez Cancino" userId="ce868ae7-7fce-4561-8884-386018fddd23" providerId="ADAL" clId="{FD2A4244-57B4-4DC6-8970-3FF3A2A70194}" dt="2024-01-30T21:48:01.565" v="13804" actId="207"/>
          <ac:spMkLst>
            <pc:docMk/>
            <pc:sldMk cId="1378134964" sldId="543"/>
            <ac:spMk id="2129" creationId="{956BF6DF-06B2-EC42-CFDA-101AAF339AD3}"/>
          </ac:spMkLst>
        </pc:spChg>
        <pc:graphicFrameChg chg="add mod modGraphic">
          <ac:chgData name="Bertino Hernandez Cancino" userId="ce868ae7-7fce-4561-8884-386018fddd23" providerId="ADAL" clId="{FD2A4244-57B4-4DC6-8970-3FF3A2A70194}" dt="2024-01-24T17:02:25.604" v="2603" actId="1035"/>
          <ac:graphicFrameMkLst>
            <pc:docMk/>
            <pc:sldMk cId="1378134964" sldId="543"/>
            <ac:graphicFrameMk id="20" creationId="{131F9F5B-19F4-14DF-3A26-C3A83B074E42}"/>
          </ac:graphicFrameMkLst>
        </pc:graphicFrameChg>
        <pc:picChg chg="add mod">
          <ac:chgData name="Bertino Hernandez Cancino" userId="ce868ae7-7fce-4561-8884-386018fddd23" providerId="ADAL" clId="{FD2A4244-57B4-4DC6-8970-3FF3A2A70194}" dt="2024-01-23T21:46:00.877" v="1896" actId="14100"/>
          <ac:picMkLst>
            <pc:docMk/>
            <pc:sldMk cId="1378134964" sldId="543"/>
            <ac:picMk id="13" creationId="{F98DCFF5-8149-6844-4840-A06270E1466F}"/>
          </ac:picMkLst>
        </pc:picChg>
        <pc:picChg chg="mod">
          <ac:chgData name="Bertino Hernandez Cancino" userId="ce868ae7-7fce-4561-8884-386018fddd23" providerId="ADAL" clId="{FD2A4244-57B4-4DC6-8970-3FF3A2A70194}" dt="2024-01-24T17:02:25.604" v="2603" actId="1035"/>
          <ac:picMkLst>
            <pc:docMk/>
            <pc:sldMk cId="1378134964" sldId="543"/>
            <ac:picMk id="1026" creationId="{D433EE73-6763-EB4E-8A0B-B205304FFBC0}"/>
          </ac:picMkLst>
        </pc:picChg>
        <pc:picChg chg="mod">
          <ac:chgData name="Bertino Hernandez Cancino" userId="ce868ae7-7fce-4561-8884-386018fddd23" providerId="ADAL" clId="{FD2A4244-57B4-4DC6-8970-3FF3A2A70194}" dt="2024-01-24T17:02:25.604" v="2603" actId="1035"/>
          <ac:picMkLst>
            <pc:docMk/>
            <pc:sldMk cId="1378134964" sldId="543"/>
            <ac:picMk id="1028" creationId="{298CBD20-92F6-4D87-5D5C-E1E38A07C93D}"/>
          </ac:picMkLst>
        </pc:picChg>
        <pc:picChg chg="mod">
          <ac:chgData name="Bertino Hernandez Cancino" userId="ce868ae7-7fce-4561-8884-386018fddd23" providerId="ADAL" clId="{FD2A4244-57B4-4DC6-8970-3FF3A2A70194}" dt="2024-01-24T17:02:07.915" v="2595" actId="1035"/>
          <ac:picMkLst>
            <pc:docMk/>
            <pc:sldMk cId="1378134964" sldId="543"/>
            <ac:picMk id="2070" creationId="{09A3EC13-84DA-1ACB-FF82-88A56F6C5E46}"/>
          </ac:picMkLst>
        </pc:picChg>
        <pc:picChg chg="mod">
          <ac:chgData name="Bertino Hernandez Cancino" userId="ce868ae7-7fce-4561-8884-386018fddd23" providerId="ADAL" clId="{FD2A4244-57B4-4DC6-8970-3FF3A2A70194}" dt="2024-01-23T21:46:15.719" v="1909" actId="1035"/>
          <ac:picMkLst>
            <pc:docMk/>
            <pc:sldMk cId="1378134964" sldId="543"/>
            <ac:picMk id="2126" creationId="{4FFA5C22-6A40-D25B-D386-3A0208FFED5A}"/>
          </ac:picMkLst>
        </pc:picChg>
        <pc:picChg chg="mod">
          <ac:chgData name="Bertino Hernandez Cancino" userId="ce868ae7-7fce-4561-8884-386018fddd23" providerId="ADAL" clId="{FD2A4244-57B4-4DC6-8970-3FF3A2A70194}" dt="2024-01-23T21:46:20.543" v="1923" actId="1035"/>
          <ac:picMkLst>
            <pc:docMk/>
            <pc:sldMk cId="1378134964" sldId="543"/>
            <ac:picMk id="2127" creationId="{30E163E1-D574-EE4B-9306-6D82B4569D0D}"/>
          </ac:picMkLst>
        </pc:picChg>
        <pc:cxnChg chg="add mod">
          <ac:chgData name="Bertino Hernandez Cancino" userId="ce868ae7-7fce-4561-8884-386018fddd23" providerId="ADAL" clId="{FD2A4244-57B4-4DC6-8970-3FF3A2A70194}" dt="2024-01-23T21:46:20.543" v="1923" actId="1035"/>
          <ac:cxnSpMkLst>
            <pc:docMk/>
            <pc:sldMk cId="1378134964" sldId="543"/>
            <ac:cxnSpMk id="10" creationId="{855F7A4E-5B53-547F-2700-EAEBD77B55ED}"/>
          </ac:cxnSpMkLst>
        </pc:cxnChg>
        <pc:cxnChg chg="add mod">
          <ac:chgData name="Bertino Hernandez Cancino" userId="ce868ae7-7fce-4561-8884-386018fddd23" providerId="ADAL" clId="{FD2A4244-57B4-4DC6-8970-3FF3A2A70194}" dt="2024-01-23T21:46:20.543" v="1923" actId="1035"/>
          <ac:cxnSpMkLst>
            <pc:docMk/>
            <pc:sldMk cId="1378134964" sldId="543"/>
            <ac:cxnSpMk id="11" creationId="{BCFFEA60-68D2-617D-8203-6C44D5F54ACE}"/>
          </ac:cxnSpMkLst>
        </pc:cxnChg>
        <pc:cxnChg chg="mod">
          <ac:chgData name="Bertino Hernandez Cancino" userId="ce868ae7-7fce-4561-8884-386018fddd23" providerId="ADAL" clId="{FD2A4244-57B4-4DC6-8970-3FF3A2A70194}" dt="2024-01-30T21:47:45.974" v="13799" actId="208"/>
          <ac:cxnSpMkLst>
            <pc:docMk/>
            <pc:sldMk cId="1378134964" sldId="543"/>
            <ac:cxnSpMk id="2078" creationId="{5A7AD9B4-D5E0-997A-CD23-51BD584CEF9C}"/>
          </ac:cxnSpMkLst>
        </pc:cxnChg>
        <pc:cxnChg chg="mod">
          <ac:chgData name="Bertino Hernandez Cancino" userId="ce868ae7-7fce-4561-8884-386018fddd23" providerId="ADAL" clId="{FD2A4244-57B4-4DC6-8970-3FF3A2A70194}" dt="2024-01-30T21:47:51.984" v="13801" actId="208"/>
          <ac:cxnSpMkLst>
            <pc:docMk/>
            <pc:sldMk cId="1378134964" sldId="543"/>
            <ac:cxnSpMk id="2079" creationId="{E93653D5-0EEC-83CC-4823-B9667302B112}"/>
          </ac:cxnSpMkLst>
        </pc:cxnChg>
        <pc:cxnChg chg="mod">
          <ac:chgData name="Bertino Hernandez Cancino" userId="ce868ae7-7fce-4561-8884-386018fddd23" providerId="ADAL" clId="{FD2A4244-57B4-4DC6-8970-3FF3A2A70194}" dt="2024-01-30T21:47:48.788" v="13800" actId="208"/>
          <ac:cxnSpMkLst>
            <pc:docMk/>
            <pc:sldMk cId="1378134964" sldId="543"/>
            <ac:cxnSpMk id="2112" creationId="{DC519386-0905-44EB-9B1C-2C5631C52DFD}"/>
          </ac:cxnSpMkLst>
        </pc:cxnChg>
      </pc:sldChg>
      <pc:sldChg chg="del">
        <pc:chgData name="Bertino Hernandez Cancino" userId="ce868ae7-7fce-4561-8884-386018fddd23" providerId="ADAL" clId="{FD2A4244-57B4-4DC6-8970-3FF3A2A70194}" dt="2024-01-25T23:14:40.434" v="7503" actId="47"/>
        <pc:sldMkLst>
          <pc:docMk/>
          <pc:sldMk cId="3159228095" sldId="544"/>
        </pc:sldMkLst>
      </pc:sldChg>
      <pc:sldChg chg="add del">
        <pc:chgData name="Bertino Hernandez Cancino" userId="ce868ae7-7fce-4561-8884-386018fddd23" providerId="ADAL" clId="{FD2A4244-57B4-4DC6-8970-3FF3A2A70194}" dt="2024-01-29T22:40:14.709" v="11201" actId="47"/>
        <pc:sldMkLst>
          <pc:docMk/>
          <pc:sldMk cId="3897851198" sldId="545"/>
        </pc:sldMkLst>
      </pc:sldChg>
      <pc:sldChg chg="modSp del mod">
        <pc:chgData name="Bertino Hernandez Cancino" userId="ce868ae7-7fce-4561-8884-386018fddd23" providerId="ADAL" clId="{FD2A4244-57B4-4DC6-8970-3FF3A2A70194}" dt="2024-01-29T14:58:24.088" v="9042" actId="47"/>
        <pc:sldMkLst>
          <pc:docMk/>
          <pc:sldMk cId="1235866744" sldId="547"/>
        </pc:sldMkLst>
        <pc:spChg chg="mod">
          <ac:chgData name="Bertino Hernandez Cancino" userId="ce868ae7-7fce-4561-8884-386018fddd23" providerId="ADAL" clId="{FD2A4244-57B4-4DC6-8970-3FF3A2A70194}" dt="2024-01-29T14:51:28.874" v="8935" actId="20577"/>
          <ac:spMkLst>
            <pc:docMk/>
            <pc:sldMk cId="1235866744" sldId="547"/>
            <ac:spMk id="10" creationId="{067DFCB1-789D-E596-BB9F-F16424733039}"/>
          </ac:spMkLst>
        </pc:spChg>
      </pc:sldChg>
      <pc:sldChg chg="del">
        <pc:chgData name="Bertino Hernandez Cancino" userId="ce868ae7-7fce-4561-8884-386018fddd23" providerId="ADAL" clId="{FD2A4244-57B4-4DC6-8970-3FF3A2A70194}" dt="2024-01-29T16:03:20.964" v="9376" actId="47"/>
        <pc:sldMkLst>
          <pc:docMk/>
          <pc:sldMk cId="178234301" sldId="548"/>
        </pc:sldMkLst>
      </pc:sldChg>
      <pc:sldChg chg="del">
        <pc:chgData name="Bertino Hernandez Cancino" userId="ce868ae7-7fce-4561-8884-386018fddd23" providerId="ADAL" clId="{FD2A4244-57B4-4DC6-8970-3FF3A2A70194}" dt="2024-01-29T16:03:15.230" v="9375" actId="47"/>
        <pc:sldMkLst>
          <pc:docMk/>
          <pc:sldMk cId="4121470200" sldId="549"/>
        </pc:sldMkLst>
      </pc:sldChg>
      <pc:sldChg chg="del">
        <pc:chgData name="Bertino Hernandez Cancino" userId="ce868ae7-7fce-4561-8884-386018fddd23" providerId="ADAL" clId="{FD2A4244-57B4-4DC6-8970-3FF3A2A70194}" dt="2024-01-29T23:10:39.551" v="11508" actId="47"/>
        <pc:sldMkLst>
          <pc:docMk/>
          <pc:sldMk cId="1869944956" sldId="550"/>
        </pc:sldMkLst>
      </pc:sldChg>
      <pc:sldChg chg="addSp delSp modSp add mod ord modAnim">
        <pc:chgData name="Bertino Hernandez Cancino" userId="ce868ae7-7fce-4561-8884-386018fddd23" providerId="ADAL" clId="{FD2A4244-57B4-4DC6-8970-3FF3A2A70194}" dt="2024-04-09T21:53:28.977" v="22397" actId="14100"/>
        <pc:sldMkLst>
          <pc:docMk/>
          <pc:sldMk cId="2590483201" sldId="551"/>
        </pc:sldMkLst>
        <pc:spChg chg="add del mod">
          <ac:chgData name="Bertino Hernandez Cancino" userId="ce868ae7-7fce-4561-8884-386018fddd23" providerId="ADAL" clId="{FD2A4244-57B4-4DC6-8970-3FF3A2A70194}" dt="2024-03-05T22:04:48.750" v="15958" actId="478"/>
          <ac:spMkLst>
            <pc:docMk/>
            <pc:sldMk cId="2590483201" sldId="551"/>
            <ac:spMk id="3" creationId="{A8238C8A-90BF-5A8D-7F2E-8877C46810DC}"/>
          </ac:spMkLst>
        </pc:spChg>
        <pc:spChg chg="add del">
          <ac:chgData name="Bertino Hernandez Cancino" userId="ce868ae7-7fce-4561-8884-386018fddd23" providerId="ADAL" clId="{FD2A4244-57B4-4DC6-8970-3FF3A2A70194}" dt="2024-01-29T22:50:50.316" v="11237" actId="478"/>
          <ac:spMkLst>
            <pc:docMk/>
            <pc:sldMk cId="2590483201" sldId="551"/>
            <ac:spMk id="3" creationId="{B9FDF5AD-BAD3-62DF-3940-8FEC6E05BBA7}"/>
          </ac:spMkLst>
        </pc:spChg>
        <pc:spChg chg="add del mod">
          <ac:chgData name="Bertino Hernandez Cancino" userId="ce868ae7-7fce-4561-8884-386018fddd23" providerId="ADAL" clId="{FD2A4244-57B4-4DC6-8970-3FF3A2A70194}" dt="2024-03-19T15:40:21.729" v="18102" actId="478"/>
          <ac:spMkLst>
            <pc:docMk/>
            <pc:sldMk cId="2590483201" sldId="551"/>
            <ac:spMk id="4" creationId="{DA663E50-CB58-E0B2-A6AA-DD142CDDA831}"/>
          </ac:spMkLst>
        </pc:spChg>
        <pc:spChg chg="add del mod">
          <ac:chgData name="Bertino Hernandez Cancino" userId="ce868ae7-7fce-4561-8884-386018fddd23" providerId="ADAL" clId="{FD2A4244-57B4-4DC6-8970-3FF3A2A70194}" dt="2024-03-19T15:40:20.779" v="18101" actId="478"/>
          <ac:spMkLst>
            <pc:docMk/>
            <pc:sldMk cId="2590483201" sldId="551"/>
            <ac:spMk id="6" creationId="{50A4B160-F137-8961-007F-4B931FAD6F84}"/>
          </ac:spMkLst>
        </pc:spChg>
        <pc:spChg chg="add del mod">
          <ac:chgData name="Bertino Hernandez Cancino" userId="ce868ae7-7fce-4561-8884-386018fddd23" providerId="ADAL" clId="{FD2A4244-57B4-4DC6-8970-3FF3A2A70194}" dt="2024-03-19T15:40:18.865" v="18100" actId="478"/>
          <ac:spMkLst>
            <pc:docMk/>
            <pc:sldMk cId="2590483201" sldId="551"/>
            <ac:spMk id="7" creationId="{88D093EC-525C-DDD8-46B3-5945ED12A1D3}"/>
          </ac:spMkLst>
        </pc:spChg>
        <pc:spChg chg="mod">
          <ac:chgData name="Bertino Hernandez Cancino" userId="ce868ae7-7fce-4561-8884-386018fddd23" providerId="ADAL" clId="{FD2A4244-57B4-4DC6-8970-3FF3A2A70194}" dt="2024-03-05T18:56:38.237" v="15705" actId="1038"/>
          <ac:spMkLst>
            <pc:docMk/>
            <pc:sldMk cId="2590483201" sldId="551"/>
            <ac:spMk id="21" creationId="{B68FE277-4BC0-FFB8-53B0-D8CAEC75609E}"/>
          </ac:spMkLst>
        </pc:spChg>
        <pc:spChg chg="mod">
          <ac:chgData name="Bertino Hernandez Cancino" userId="ce868ae7-7fce-4561-8884-386018fddd23" providerId="ADAL" clId="{FD2A4244-57B4-4DC6-8970-3FF3A2A70194}" dt="2024-03-05T18:56:38.237" v="15705" actId="1038"/>
          <ac:spMkLst>
            <pc:docMk/>
            <pc:sldMk cId="2590483201" sldId="551"/>
            <ac:spMk id="1188" creationId="{2C170927-25EE-C6F4-5E79-7F3D04E351D8}"/>
          </ac:spMkLst>
        </pc:spChg>
        <pc:spChg chg="add mod">
          <ac:chgData name="Bertino Hernandez Cancino" userId="ce868ae7-7fce-4561-8884-386018fddd23" providerId="ADAL" clId="{FD2A4244-57B4-4DC6-8970-3FF3A2A70194}" dt="2024-03-25T20:03:28.465" v="20098" actId="1035"/>
          <ac:spMkLst>
            <pc:docMk/>
            <pc:sldMk cId="2590483201" sldId="551"/>
            <ac:spMk id="1190" creationId="{68455BE6-E8E1-3E40-C774-CC7FFC37B307}"/>
          </ac:spMkLst>
        </pc:spChg>
        <pc:spChg chg="add del mod">
          <ac:chgData name="Bertino Hernandez Cancino" userId="ce868ae7-7fce-4561-8884-386018fddd23" providerId="ADAL" clId="{FD2A4244-57B4-4DC6-8970-3FF3A2A70194}" dt="2024-03-05T22:04:45.728" v="15957" actId="478"/>
          <ac:spMkLst>
            <pc:docMk/>
            <pc:sldMk cId="2590483201" sldId="551"/>
            <ac:spMk id="1192" creationId="{1592BAB0-9845-3266-66A8-D1F293535B7C}"/>
          </ac:spMkLst>
        </pc:spChg>
        <pc:spChg chg="add del">
          <ac:chgData name="Bertino Hernandez Cancino" userId="ce868ae7-7fce-4561-8884-386018fddd23" providerId="ADAL" clId="{FD2A4244-57B4-4DC6-8970-3FF3A2A70194}" dt="2024-03-05T22:04:43.866" v="15956" actId="478"/>
          <ac:spMkLst>
            <pc:docMk/>
            <pc:sldMk cId="2590483201" sldId="551"/>
            <ac:spMk id="1193" creationId="{C84D8D90-CEC8-9B5C-4135-CC15758B1332}"/>
          </ac:spMkLst>
        </pc:spChg>
        <pc:spChg chg="add mod">
          <ac:chgData name="Bertino Hernandez Cancino" userId="ce868ae7-7fce-4561-8884-386018fddd23" providerId="ADAL" clId="{FD2A4244-57B4-4DC6-8970-3FF3A2A70194}" dt="2024-03-26T14:45:25.035" v="20367" actId="20577"/>
          <ac:spMkLst>
            <pc:docMk/>
            <pc:sldMk cId="2590483201" sldId="551"/>
            <ac:spMk id="1199" creationId="{98E186E3-D269-EFFE-DAAB-ECA22EB1FCEC}"/>
          </ac:spMkLst>
        </pc:spChg>
        <pc:spChg chg="add del mod">
          <ac:chgData name="Bertino Hernandez Cancino" userId="ce868ae7-7fce-4561-8884-386018fddd23" providerId="ADAL" clId="{FD2A4244-57B4-4DC6-8970-3FF3A2A70194}" dt="2024-01-30T17:41:10.111" v="13395" actId="478"/>
          <ac:spMkLst>
            <pc:docMk/>
            <pc:sldMk cId="2590483201" sldId="551"/>
            <ac:spMk id="1200" creationId="{91F6DB8A-9A08-B4CC-DCC7-AB66607FAC69}"/>
          </ac:spMkLst>
        </pc:spChg>
        <pc:spChg chg="add mod">
          <ac:chgData name="Bertino Hernandez Cancino" userId="ce868ae7-7fce-4561-8884-386018fddd23" providerId="ADAL" clId="{FD2A4244-57B4-4DC6-8970-3FF3A2A70194}" dt="2024-03-25T20:02:44.226" v="20084" actId="1076"/>
          <ac:spMkLst>
            <pc:docMk/>
            <pc:sldMk cId="2590483201" sldId="551"/>
            <ac:spMk id="1207" creationId="{180E554A-2F93-FB53-BD3D-A1C1B7EE4C3F}"/>
          </ac:spMkLst>
        </pc:spChg>
        <pc:spChg chg="add del mod">
          <ac:chgData name="Bertino Hernandez Cancino" userId="ce868ae7-7fce-4561-8884-386018fddd23" providerId="ADAL" clId="{FD2A4244-57B4-4DC6-8970-3FF3A2A70194}" dt="2024-03-05T23:13:59.074" v="16001" actId="478"/>
          <ac:spMkLst>
            <pc:docMk/>
            <pc:sldMk cId="2590483201" sldId="551"/>
            <ac:spMk id="1208" creationId="{4A1E3BA5-008E-9C1C-DE24-C636939FBFE6}"/>
          </ac:spMkLst>
        </pc:spChg>
        <pc:grpChg chg="mod">
          <ac:chgData name="Bertino Hernandez Cancino" userId="ce868ae7-7fce-4561-8884-386018fddd23" providerId="ADAL" clId="{FD2A4244-57B4-4DC6-8970-3FF3A2A70194}" dt="2024-03-05T18:56:38.237" v="15705" actId="1038"/>
          <ac:grpSpMkLst>
            <pc:docMk/>
            <pc:sldMk cId="2590483201" sldId="551"/>
            <ac:grpSpMk id="4" creationId="{5F064AF6-6A04-FE33-1DA4-61187BF8F950}"/>
          </ac:grpSpMkLst>
        </pc:grpChg>
        <pc:grpChg chg="mod">
          <ac:chgData name="Bertino Hernandez Cancino" userId="ce868ae7-7fce-4561-8884-386018fddd23" providerId="ADAL" clId="{FD2A4244-57B4-4DC6-8970-3FF3A2A70194}" dt="2024-03-05T18:56:38.237" v="15705" actId="1038"/>
          <ac:grpSpMkLst>
            <pc:docMk/>
            <pc:sldMk cId="2590483201" sldId="551"/>
            <ac:grpSpMk id="6" creationId="{0FA7C965-7645-22A4-2B57-2A4A973BF7A2}"/>
          </ac:grpSpMkLst>
        </pc:grpChg>
        <pc:grpChg chg="add del mod">
          <ac:chgData name="Bertino Hernandez Cancino" userId="ce868ae7-7fce-4561-8884-386018fddd23" providerId="ADAL" clId="{FD2A4244-57B4-4DC6-8970-3FF3A2A70194}" dt="2024-03-05T23:12:42.657" v="15968" actId="478"/>
          <ac:grpSpMkLst>
            <pc:docMk/>
            <pc:sldMk cId="2590483201" sldId="551"/>
            <ac:grpSpMk id="1191" creationId="{5F2E2270-808D-B6AA-FC22-8892E4702FC4}"/>
          </ac:grpSpMkLst>
        </pc:grpChg>
        <pc:graphicFrameChg chg="add del mod">
          <ac:chgData name="Bertino Hernandez Cancino" userId="ce868ae7-7fce-4561-8884-386018fddd23" providerId="ADAL" clId="{FD2A4244-57B4-4DC6-8970-3FF3A2A70194}" dt="2024-03-26T15:55:39.686" v="20476" actId="478"/>
          <ac:graphicFrameMkLst>
            <pc:docMk/>
            <pc:sldMk cId="2590483201" sldId="551"/>
            <ac:graphicFrameMk id="4" creationId="{8FE40783-2D77-E3EA-F5BC-98D36B419FC8}"/>
          </ac:graphicFrameMkLst>
        </pc:graphicFrameChg>
        <pc:graphicFrameChg chg="add mod ord">
          <ac:chgData name="Bertino Hernandez Cancino" userId="ce868ae7-7fce-4561-8884-386018fddd23" providerId="ADAL" clId="{FD2A4244-57B4-4DC6-8970-3FF3A2A70194}" dt="2024-03-26T15:56:41.019" v="20509" actId="692"/>
          <ac:graphicFrameMkLst>
            <pc:docMk/>
            <pc:sldMk cId="2590483201" sldId="551"/>
            <ac:graphicFrameMk id="6" creationId="{8FE40783-2D77-E3EA-F5BC-98D36B419FC8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1-30T17:14:43.543" v="13289" actId="478"/>
          <ac:graphicFrameMkLst>
            <pc:docMk/>
            <pc:sldMk cId="2590483201" sldId="551"/>
            <ac:graphicFrameMk id="1194" creationId="{510017DE-0993-8EA0-59AC-2C0C8FD11B82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1-30T17:27:09.038" v="13335" actId="478"/>
          <ac:graphicFrameMkLst>
            <pc:docMk/>
            <pc:sldMk cId="2590483201" sldId="551"/>
            <ac:graphicFrameMk id="1197" creationId="{65DBA2C7-ECFE-E9EA-55CE-A9B7CB149F51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3-26T14:44:28.189" v="20355" actId="478"/>
          <ac:graphicFrameMkLst>
            <pc:docMk/>
            <pc:sldMk cId="2590483201" sldId="551"/>
            <ac:graphicFrameMk id="1198" creationId="{8FE40783-2D77-E3EA-F5BC-98D36B419FC8}"/>
          </ac:graphicFrameMkLst>
        </pc:graphicFrameChg>
        <pc:picChg chg="add del mod">
          <ac:chgData name="Bertino Hernandez Cancino" userId="ce868ae7-7fce-4561-8884-386018fddd23" providerId="ADAL" clId="{FD2A4244-57B4-4DC6-8970-3FF3A2A70194}" dt="2024-04-09T15:22:49.684" v="22380" actId="478"/>
          <ac:picMkLst>
            <pc:docMk/>
            <pc:sldMk cId="2590483201" sldId="551"/>
            <ac:picMk id="2" creationId="{03DFB914-6035-9310-5E99-29E04455EB67}"/>
          </ac:picMkLst>
        </pc:picChg>
        <pc:picChg chg="del mod">
          <ac:chgData name="Bertino Hernandez Cancino" userId="ce868ae7-7fce-4561-8884-386018fddd23" providerId="ADAL" clId="{FD2A4244-57B4-4DC6-8970-3FF3A2A70194}" dt="2024-03-05T23:11:55.339" v="15959" actId="478"/>
          <ac:picMkLst>
            <pc:docMk/>
            <pc:sldMk cId="2590483201" sldId="551"/>
            <ac:picMk id="2" creationId="{28EA3454-F3F6-6A73-8F5C-9A240DA6AFCE}"/>
          </ac:picMkLst>
        </pc:picChg>
        <pc:picChg chg="add mod">
          <ac:chgData name="Bertino Hernandez Cancino" userId="ce868ae7-7fce-4561-8884-386018fddd23" providerId="ADAL" clId="{FD2A4244-57B4-4DC6-8970-3FF3A2A70194}" dt="2024-04-09T21:53:28.977" v="22397" actId="14100"/>
          <ac:picMkLst>
            <pc:docMk/>
            <pc:sldMk cId="2590483201" sldId="551"/>
            <ac:picMk id="2" creationId="{6E3A9B71-1721-7221-37F0-E10537A06D93}"/>
          </ac:picMkLst>
        </pc:picChg>
        <pc:picChg chg="add mod">
          <ac:chgData name="Bertino Hernandez Cancino" userId="ce868ae7-7fce-4561-8884-386018fddd23" providerId="ADAL" clId="{FD2A4244-57B4-4DC6-8970-3FF3A2A70194}" dt="2024-03-25T20:02:32.730" v="20081" actId="14100"/>
          <ac:picMkLst>
            <pc:docMk/>
            <pc:sldMk cId="2590483201" sldId="551"/>
            <ac:picMk id="3" creationId="{4BA26061-90BF-76B9-F82A-522A3ED0811A}"/>
          </ac:picMkLst>
        </pc:picChg>
        <pc:picChg chg="add del mod">
          <ac:chgData name="Bertino Hernandez Cancino" userId="ce868ae7-7fce-4561-8884-386018fddd23" providerId="ADAL" clId="{FD2A4244-57B4-4DC6-8970-3FF3A2A70194}" dt="2024-04-09T15:24:26.532" v="22384" actId="478"/>
          <ac:picMkLst>
            <pc:docMk/>
            <pc:sldMk cId="2590483201" sldId="551"/>
            <ac:picMk id="4" creationId="{E7CB6B01-BB3B-5F78-92B1-4E3EFA7C01BF}"/>
          </ac:picMkLst>
        </pc:picChg>
        <pc:picChg chg="add del mod">
          <ac:chgData name="Bertino Hernandez Cancino" userId="ce868ae7-7fce-4561-8884-386018fddd23" providerId="ADAL" clId="{FD2A4244-57B4-4DC6-8970-3FF3A2A70194}" dt="2024-04-09T21:53:19.801" v="22394" actId="478"/>
          <ac:picMkLst>
            <pc:docMk/>
            <pc:sldMk cId="2590483201" sldId="551"/>
            <ac:picMk id="7" creationId="{2E40D078-B129-9798-0ACF-E7D3A8BDEAEF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7" creationId="{2F4EA1F5-AC9C-3FBF-D5AD-526B76970CB5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0" creationId="{E36E2606-AECE-0B3C-3A11-5797F0DFA597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5" creationId="{4A6E72CF-41FC-7088-FDA4-DAB9D8332F25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26" creationId="{E4B1CE98-448E-8E09-D8D2-698A0B1144A5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27" creationId="{EC818358-571B-FD2E-E036-D110F13026AA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28" creationId="{CBB3D2F0-4E62-6017-7B0C-7C19CBC537E0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29" creationId="{8600081E-8FA9-F4E3-E918-E9183DB8F8D4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30" creationId="{018D064B-3A82-83CE-85E1-A1D9B995123A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31" creationId="{A825F96C-CC59-3DAB-9A42-C5D6BF00262C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184" creationId="{6CB1A264-70B0-BF55-0A78-2081872606B2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185" creationId="{78A3D0DF-EA62-9198-CDB4-D9DBEF3EC80F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186" creationId="{C17439E6-FCC4-B80C-2E31-0FF621B73DF9}"/>
          </ac:picMkLst>
        </pc:picChg>
        <pc:picChg chg="mod">
          <ac:chgData name="Bertino Hernandez Cancino" userId="ce868ae7-7fce-4561-8884-386018fddd23" providerId="ADAL" clId="{FD2A4244-57B4-4DC6-8970-3FF3A2A70194}" dt="2024-03-05T18:56:38.237" v="15705" actId="1038"/>
          <ac:picMkLst>
            <pc:docMk/>
            <pc:sldMk cId="2590483201" sldId="551"/>
            <ac:picMk id="1187" creationId="{C901D216-6E6C-ED4B-AAA5-C28E49DC6F10}"/>
          </ac:picMkLst>
        </pc:picChg>
        <pc:picChg chg="mod">
          <ac:chgData name="Bertino Hernandez Cancino" userId="ce868ae7-7fce-4561-8884-386018fddd23" providerId="ADAL" clId="{FD2A4244-57B4-4DC6-8970-3FF3A2A70194}" dt="2024-03-25T20:02:34.973" v="20082" actId="1076"/>
          <ac:picMkLst>
            <pc:docMk/>
            <pc:sldMk cId="2590483201" sldId="551"/>
            <ac:picMk id="1189" creationId="{567F41BD-BFB1-8F4E-2344-6F4C886A27A8}"/>
          </ac:picMkLst>
        </pc:picChg>
        <pc:picChg chg="add del mod">
          <ac:chgData name="Bertino Hernandez Cancino" userId="ce868ae7-7fce-4561-8884-386018fddd23" providerId="ADAL" clId="{FD2A4244-57B4-4DC6-8970-3FF3A2A70194}" dt="2024-03-25T20:01:59.515" v="20071" actId="478"/>
          <ac:picMkLst>
            <pc:docMk/>
            <pc:sldMk cId="2590483201" sldId="551"/>
            <ac:picMk id="1194" creationId="{AC45331B-512F-9217-6452-A81B8DDF4356}"/>
          </ac:picMkLst>
        </pc:picChg>
        <pc:cxnChg chg="mod">
          <ac:chgData name="Bertino Hernandez Cancino" userId="ce868ae7-7fce-4561-8884-386018fddd23" providerId="ADAL" clId="{FD2A4244-57B4-4DC6-8970-3FF3A2A70194}" dt="2024-03-05T18:56:38.237" v="15705" actId="1038"/>
          <ac:cxnSpMkLst>
            <pc:docMk/>
            <pc:sldMk cId="2590483201" sldId="551"/>
            <ac:cxnSpMk id="8" creationId="{FC0E3716-C8EC-5343-8A92-819F177E3056}"/>
          </ac:cxnSpMkLst>
        </pc:cxnChg>
        <pc:cxnChg chg="mod">
          <ac:chgData name="Bertino Hernandez Cancino" userId="ce868ae7-7fce-4561-8884-386018fddd23" providerId="ADAL" clId="{FD2A4244-57B4-4DC6-8970-3FF3A2A70194}" dt="2024-03-05T18:56:38.237" v="15705" actId="1038"/>
          <ac:cxnSpMkLst>
            <pc:docMk/>
            <pc:sldMk cId="2590483201" sldId="551"/>
            <ac:cxnSpMk id="22" creationId="{5370DFC2-BE6B-8B66-A3DD-D29A6409C304}"/>
          </ac:cxnSpMkLst>
        </pc:cxnChg>
        <pc:cxnChg chg="mod">
          <ac:chgData name="Bertino Hernandez Cancino" userId="ce868ae7-7fce-4561-8884-386018fddd23" providerId="ADAL" clId="{FD2A4244-57B4-4DC6-8970-3FF3A2A70194}" dt="2024-03-05T18:56:38.237" v="15705" actId="1038"/>
          <ac:cxnSpMkLst>
            <pc:docMk/>
            <pc:sldMk cId="2590483201" sldId="551"/>
            <ac:cxnSpMk id="23" creationId="{551D5EAB-97E2-7DB5-FF54-124892F7B139}"/>
          </ac:cxnSpMkLst>
        </pc:cxnChg>
        <pc:cxnChg chg="mod">
          <ac:chgData name="Bertino Hernandez Cancino" userId="ce868ae7-7fce-4561-8884-386018fddd23" providerId="ADAL" clId="{FD2A4244-57B4-4DC6-8970-3FF3A2A70194}" dt="2024-03-05T18:56:38.237" v="15705" actId="1038"/>
          <ac:cxnSpMkLst>
            <pc:docMk/>
            <pc:sldMk cId="2590483201" sldId="551"/>
            <ac:cxnSpMk id="24" creationId="{C9C84C9C-421A-5F49-C2A9-FEDC51B06B19}"/>
          </ac:cxnSpMkLst>
        </pc:cxnChg>
        <pc:cxnChg chg="mod">
          <ac:chgData name="Bertino Hernandez Cancino" userId="ce868ae7-7fce-4561-8884-386018fddd23" providerId="ADAL" clId="{FD2A4244-57B4-4DC6-8970-3FF3A2A70194}" dt="2024-03-05T18:56:38.237" v="15705" actId="1038"/>
          <ac:cxnSpMkLst>
            <pc:docMk/>
            <pc:sldMk cId="2590483201" sldId="551"/>
            <ac:cxnSpMk id="25" creationId="{633E4B48-C617-6EDB-300F-F24540B863E7}"/>
          </ac:cxnSpMkLst>
        </pc:cxnChg>
      </pc:sldChg>
      <pc:sldChg chg="del">
        <pc:chgData name="Bertino Hernandez Cancino" userId="ce868ae7-7fce-4561-8884-386018fddd23" providerId="ADAL" clId="{FD2A4244-57B4-4DC6-8970-3FF3A2A70194}" dt="2024-01-29T17:53:37.464" v="10034" actId="2696"/>
        <pc:sldMkLst>
          <pc:docMk/>
          <pc:sldMk cId="3574637001" sldId="551"/>
        </pc:sldMkLst>
      </pc:sldChg>
      <pc:sldChg chg="addSp delSp modSp mod delAnim modAnim">
        <pc:chgData name="Bertino Hernandez Cancino" userId="ce868ae7-7fce-4561-8884-386018fddd23" providerId="ADAL" clId="{FD2A4244-57B4-4DC6-8970-3FF3A2A70194}" dt="2024-04-08T22:10:35.849" v="22373" actId="20577"/>
        <pc:sldMkLst>
          <pc:docMk/>
          <pc:sldMk cId="4053156716" sldId="552"/>
        </pc:sldMkLst>
        <pc:spChg chg="mod">
          <ac:chgData name="Bertino Hernandez Cancino" userId="ce868ae7-7fce-4561-8884-386018fddd23" providerId="ADAL" clId="{FD2A4244-57B4-4DC6-8970-3FF3A2A70194}" dt="2024-01-25T23:34:46.692" v="8229" actId="6549"/>
          <ac:spMkLst>
            <pc:docMk/>
            <pc:sldMk cId="4053156716" sldId="552"/>
            <ac:spMk id="4" creationId="{641999FA-5C12-080C-8523-C9460A5629AA}"/>
          </ac:spMkLst>
        </pc:spChg>
        <pc:spChg chg="mod">
          <ac:chgData name="Bertino Hernandez Cancino" userId="ce868ae7-7fce-4561-8884-386018fddd23" providerId="ADAL" clId="{FD2A4244-57B4-4DC6-8970-3FF3A2A70194}" dt="2024-04-04T21:08:43.265" v="22090" actId="1035"/>
          <ac:spMkLst>
            <pc:docMk/>
            <pc:sldMk cId="4053156716" sldId="552"/>
            <ac:spMk id="6" creationId="{F5B9781E-F819-0C14-DDFD-AAFFE0DE72D0}"/>
          </ac:spMkLst>
        </pc:spChg>
        <pc:spChg chg="mod">
          <ac:chgData name="Bertino Hernandez Cancino" userId="ce868ae7-7fce-4561-8884-386018fddd23" providerId="ADAL" clId="{FD2A4244-57B4-4DC6-8970-3FF3A2A70194}" dt="2024-04-08T22:10:35.849" v="22373" actId="20577"/>
          <ac:spMkLst>
            <pc:docMk/>
            <pc:sldMk cId="4053156716" sldId="552"/>
            <ac:spMk id="12" creationId="{48806E1E-9935-18DC-BD55-2C15FD83D8AF}"/>
          </ac:spMkLst>
        </pc:spChg>
        <pc:spChg chg="add del mod">
          <ac:chgData name="Bertino Hernandez Cancino" userId="ce868ae7-7fce-4561-8884-386018fddd23" providerId="ADAL" clId="{FD2A4244-57B4-4DC6-8970-3FF3A2A70194}" dt="2024-03-19T15:35:35.231" v="18028" actId="478"/>
          <ac:spMkLst>
            <pc:docMk/>
            <pc:sldMk cId="4053156716" sldId="552"/>
            <ac:spMk id="16" creationId="{B8146C23-C510-B1C5-9149-5008FFCA79B6}"/>
          </ac:spMkLst>
        </pc:spChg>
        <pc:spChg chg="add del mod">
          <ac:chgData name="Bertino Hernandez Cancino" userId="ce868ae7-7fce-4561-8884-386018fddd23" providerId="ADAL" clId="{FD2A4244-57B4-4DC6-8970-3FF3A2A70194}" dt="2024-03-19T15:35:37.303" v="18029" actId="478"/>
          <ac:spMkLst>
            <pc:docMk/>
            <pc:sldMk cId="4053156716" sldId="552"/>
            <ac:spMk id="17" creationId="{5A818E9B-825D-3925-4474-3292604F3452}"/>
          </ac:spMkLst>
        </pc:spChg>
        <pc:picChg chg="add mod">
          <ac:chgData name="Bertino Hernandez Cancino" userId="ce868ae7-7fce-4561-8884-386018fddd23" providerId="ADAL" clId="{FD2A4244-57B4-4DC6-8970-3FF3A2A70194}" dt="2024-04-04T21:08:47.292" v="22125" actId="1038"/>
          <ac:picMkLst>
            <pc:docMk/>
            <pc:sldMk cId="4053156716" sldId="552"/>
            <ac:picMk id="16" creationId="{2FE5BEE7-DF08-059A-CB37-A9EBA6B848A8}"/>
          </ac:picMkLst>
        </pc:picChg>
      </pc:sldChg>
      <pc:sldChg chg="del">
        <pc:chgData name="Bertino Hernandez Cancino" userId="ce868ae7-7fce-4561-8884-386018fddd23" providerId="ADAL" clId="{FD2A4244-57B4-4DC6-8970-3FF3A2A70194}" dt="2024-01-29T23:10:44.831" v="11510" actId="47"/>
        <pc:sldMkLst>
          <pc:docMk/>
          <pc:sldMk cId="1159903002" sldId="554"/>
        </pc:sldMkLst>
      </pc:sldChg>
      <pc:sldChg chg="del">
        <pc:chgData name="Bertino Hernandez Cancino" userId="ce868ae7-7fce-4561-8884-386018fddd23" providerId="ADAL" clId="{FD2A4244-57B4-4DC6-8970-3FF3A2A70194}" dt="2024-01-29T23:10:47.221" v="11511" actId="47"/>
        <pc:sldMkLst>
          <pc:docMk/>
          <pc:sldMk cId="2046968465" sldId="555"/>
        </pc:sldMkLst>
      </pc:sldChg>
      <pc:sldChg chg="del">
        <pc:chgData name="Bertino Hernandez Cancino" userId="ce868ae7-7fce-4561-8884-386018fddd23" providerId="ADAL" clId="{FD2A4244-57B4-4DC6-8970-3FF3A2A70194}" dt="2024-01-29T23:10:48.582" v="11512" actId="47"/>
        <pc:sldMkLst>
          <pc:docMk/>
          <pc:sldMk cId="1380890216" sldId="556"/>
        </pc:sldMkLst>
      </pc:sldChg>
      <pc:sldChg chg="del">
        <pc:chgData name="Bertino Hernandez Cancino" userId="ce868ae7-7fce-4561-8884-386018fddd23" providerId="ADAL" clId="{FD2A4244-57B4-4DC6-8970-3FF3A2A70194}" dt="2024-01-29T23:10:59.657" v="11514" actId="47"/>
        <pc:sldMkLst>
          <pc:docMk/>
          <pc:sldMk cId="910081030" sldId="557"/>
        </pc:sldMkLst>
      </pc:sldChg>
      <pc:sldChg chg="del">
        <pc:chgData name="Bertino Hernandez Cancino" userId="ce868ae7-7fce-4561-8884-386018fddd23" providerId="ADAL" clId="{FD2A4244-57B4-4DC6-8970-3FF3A2A70194}" dt="2024-01-29T23:11:02.224" v="11515" actId="47"/>
        <pc:sldMkLst>
          <pc:docMk/>
          <pc:sldMk cId="1202352612" sldId="558"/>
        </pc:sldMkLst>
      </pc:sldChg>
      <pc:sldChg chg="addSp delSp modSp del mod">
        <pc:chgData name="Bertino Hernandez Cancino" userId="ce868ae7-7fce-4561-8884-386018fddd23" providerId="ADAL" clId="{FD2A4244-57B4-4DC6-8970-3FF3A2A70194}" dt="2024-01-29T23:11:04.342" v="11516" actId="47"/>
        <pc:sldMkLst>
          <pc:docMk/>
          <pc:sldMk cId="2816531977" sldId="559"/>
        </pc:sldMkLst>
        <pc:spChg chg="mod">
          <ac:chgData name="Bertino Hernandez Cancino" userId="ce868ae7-7fce-4561-8884-386018fddd23" providerId="ADAL" clId="{FD2A4244-57B4-4DC6-8970-3FF3A2A70194}" dt="2024-01-29T17:49:49.838" v="9993" actId="20577"/>
          <ac:spMkLst>
            <pc:docMk/>
            <pc:sldMk cId="2816531977" sldId="559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14" creationId="{164A864C-4957-0560-027E-D464D23B94DC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15" creationId="{6024C621-40E1-4613-AE03-ACC058E92606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17" creationId="{19177BBC-5265-2542-898C-9F476C59DFC7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18" creationId="{A17DEF38-3C3E-28AD-CB12-2ABA2D767C2C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19" creationId="{649ACC3A-605B-6E26-93E9-BCD31AC8A468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21" creationId="{FE27D181-9965-9076-FD0A-B21E323387F2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22" creationId="{347BD598-86D2-92EA-21CB-1C5AFD5F0F57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24" creationId="{2A31D492-7876-181B-8699-0918A3CF7053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25" creationId="{FCE0EBEA-0E70-3085-2374-4A15C6CCCC2D}"/>
          </ac:spMkLst>
        </pc:spChg>
        <pc:spChg chg="del">
          <ac:chgData name="Bertino Hernandez Cancino" userId="ce868ae7-7fce-4561-8884-386018fddd23" providerId="ADAL" clId="{FD2A4244-57B4-4DC6-8970-3FF3A2A70194}" dt="2024-01-29T17:51:15.827" v="9997" actId="478"/>
          <ac:spMkLst>
            <pc:docMk/>
            <pc:sldMk cId="2816531977" sldId="559"/>
            <ac:spMk id="11326" creationId="{C3D11ABA-5ADE-BBC9-3A68-7803EE980BFB}"/>
          </ac:spMkLst>
        </pc:spChg>
        <pc:spChg chg="del">
          <ac:chgData name="Bertino Hernandez Cancino" userId="ce868ae7-7fce-4561-8884-386018fddd23" providerId="ADAL" clId="{FD2A4244-57B4-4DC6-8970-3FF3A2A70194}" dt="2024-01-29T17:52:26.653" v="10033" actId="478"/>
          <ac:spMkLst>
            <pc:docMk/>
            <pc:sldMk cId="2816531977" sldId="559"/>
            <ac:spMk id="11327" creationId="{9D27E917-B9FE-9A07-4268-73154B55713F}"/>
          </ac:spMkLst>
        </pc:spChg>
        <pc:graphicFrameChg chg="add mod">
          <ac:chgData name="Bertino Hernandez Cancino" userId="ce868ae7-7fce-4561-8884-386018fddd23" providerId="ADAL" clId="{FD2A4244-57B4-4DC6-8970-3FF3A2A70194}" dt="2024-01-29T17:49:09.158" v="9975" actId="1076"/>
          <ac:graphicFrameMkLst>
            <pc:docMk/>
            <pc:sldMk cId="2816531977" sldId="559"/>
            <ac:graphicFrameMk id="2" creationId="{2ECD8C62-613E-DBB7-C430-05559B7F6416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1-29T17:49:25.319" v="9979" actId="1076"/>
          <ac:graphicFrameMkLst>
            <pc:docMk/>
            <pc:sldMk cId="2816531977" sldId="559"/>
            <ac:graphicFrameMk id="4" creationId="{965FF2C6-A328-F90F-2930-AE5D8B4BC528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48:57.997" v="9971" actId="478"/>
          <ac:graphicFrameMkLst>
            <pc:docMk/>
            <pc:sldMk cId="2816531977" sldId="559"/>
            <ac:graphicFrameMk id="11267" creationId="{6302C5D7-E3A8-5342-44E5-2B9697E3CE6F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49:18.495" v="9978" actId="478"/>
          <ac:graphicFrameMkLst>
            <pc:docMk/>
            <pc:sldMk cId="2816531977" sldId="559"/>
            <ac:graphicFrameMk id="11286" creationId="{ECE4F818-0175-55C9-125E-A55F222B6A59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49:56.955" v="9994" actId="478"/>
          <ac:graphicFrameMkLst>
            <pc:docMk/>
            <pc:sldMk cId="2816531977" sldId="559"/>
            <ac:graphicFrameMk id="11302" creationId="{4A5E5929-98F1-38EE-D9FD-648AA9AAA73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50:23.621" v="9995" actId="478"/>
          <ac:graphicFrameMkLst>
            <pc:docMk/>
            <pc:sldMk cId="2816531977" sldId="559"/>
            <ac:graphicFrameMk id="11309" creationId="{E926FAE8-A3C7-E547-5CAE-BF05A9E9D97C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51:15.827" v="9997" actId="478"/>
          <ac:graphicFrameMkLst>
            <pc:docMk/>
            <pc:sldMk cId="2816531977" sldId="559"/>
            <ac:graphicFrameMk id="11316" creationId="{E14C7ED2-86D5-45E4-975D-6CEDE8793C44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17:51:15.827" v="9997" actId="478"/>
          <ac:graphicFrameMkLst>
            <pc:docMk/>
            <pc:sldMk cId="2816531977" sldId="559"/>
            <ac:graphicFrameMk id="11323" creationId="{A7614376-CD8D-5A79-A247-AE18B8CA4A88}"/>
          </ac:graphicFrameMkLst>
        </pc:graphicFrameChg>
        <pc:picChg chg="del mod">
          <ac:chgData name="Bertino Hernandez Cancino" userId="ce868ae7-7fce-4561-8884-386018fddd23" providerId="ADAL" clId="{FD2A4244-57B4-4DC6-8970-3FF3A2A70194}" dt="2024-01-29T17:51:07.756" v="9996" actId="478"/>
          <ac:picMkLst>
            <pc:docMk/>
            <pc:sldMk cId="2816531977" sldId="559"/>
            <ac:picMk id="3" creationId="{213CC597-FA16-5154-B699-6EC4C1A0BA82}"/>
          </ac:picMkLst>
        </pc:picChg>
        <pc:picChg chg="add mod">
          <ac:chgData name="Bertino Hernandez Cancino" userId="ce868ae7-7fce-4561-8884-386018fddd23" providerId="ADAL" clId="{FD2A4244-57B4-4DC6-8970-3FF3A2A70194}" dt="2024-01-29T17:51:42.375" v="10023" actId="1037"/>
          <ac:picMkLst>
            <pc:docMk/>
            <pc:sldMk cId="2816531977" sldId="559"/>
            <ac:picMk id="6" creationId="{C4B62573-EC99-A71C-BB5E-5A6E8B6CF1A5}"/>
          </ac:picMkLst>
        </pc:picChg>
        <pc:picChg chg="mod">
          <ac:chgData name="Bertino Hernandez Cancino" userId="ce868ae7-7fce-4561-8884-386018fddd23" providerId="ADAL" clId="{FD2A4244-57B4-4DC6-8970-3FF3A2A70194}" dt="2024-01-29T17:51:43.976" v="10032" actId="1037"/>
          <ac:picMkLst>
            <pc:docMk/>
            <pc:sldMk cId="2816531977" sldId="559"/>
            <ac:picMk id="11299" creationId="{A092E7D8-5AB2-70C4-C99C-42678E73AEE4}"/>
          </ac:picMkLst>
        </pc:picChg>
      </pc:sldChg>
      <pc:sldChg chg="del">
        <pc:chgData name="Bertino Hernandez Cancino" userId="ce868ae7-7fce-4561-8884-386018fddd23" providerId="ADAL" clId="{FD2A4244-57B4-4DC6-8970-3FF3A2A70194}" dt="2024-01-29T23:10:42.215" v="11509" actId="47"/>
        <pc:sldMkLst>
          <pc:docMk/>
          <pc:sldMk cId="215951942" sldId="560"/>
        </pc:sldMkLst>
      </pc:sldChg>
      <pc:sldChg chg="addSp delSp modSp del mod">
        <pc:chgData name="Bertino Hernandez Cancino" userId="ce868ae7-7fce-4561-8884-386018fddd23" providerId="ADAL" clId="{FD2A4244-57B4-4DC6-8970-3FF3A2A70194}" dt="2024-01-29T23:11:17.077" v="11521" actId="47"/>
        <pc:sldMkLst>
          <pc:docMk/>
          <pc:sldMk cId="443729695" sldId="561"/>
        </pc:sldMkLst>
        <pc:spChg chg="add del mod">
          <ac:chgData name="Bertino Hernandez Cancino" userId="ce868ae7-7fce-4561-8884-386018fddd23" providerId="ADAL" clId="{FD2A4244-57B4-4DC6-8970-3FF3A2A70194}" dt="2024-01-25T21:36:43.379" v="5999" actId="478"/>
          <ac:spMkLst>
            <pc:docMk/>
            <pc:sldMk cId="443729695" sldId="561"/>
            <ac:spMk id="1223" creationId="{206D3E54-EEB2-FFE2-5F43-55596DFD1718}"/>
          </ac:spMkLst>
        </pc:spChg>
      </pc:sldChg>
      <pc:sldChg chg="del">
        <pc:chgData name="Bertino Hernandez Cancino" userId="ce868ae7-7fce-4561-8884-386018fddd23" providerId="ADAL" clId="{FD2A4244-57B4-4DC6-8970-3FF3A2A70194}" dt="2024-01-29T23:11:06.465" v="11517" actId="47"/>
        <pc:sldMkLst>
          <pc:docMk/>
          <pc:sldMk cId="2561529048" sldId="562"/>
        </pc:sldMkLst>
      </pc:sldChg>
      <pc:sldChg chg="del">
        <pc:chgData name="Bertino Hernandez Cancino" userId="ce868ae7-7fce-4561-8884-386018fddd23" providerId="ADAL" clId="{FD2A4244-57B4-4DC6-8970-3FF3A2A70194}" dt="2024-01-29T23:11:07.807" v="11518" actId="47"/>
        <pc:sldMkLst>
          <pc:docMk/>
          <pc:sldMk cId="610520742" sldId="563"/>
        </pc:sldMkLst>
      </pc:sldChg>
      <pc:sldChg chg="del">
        <pc:chgData name="Bertino Hernandez Cancino" userId="ce868ae7-7fce-4561-8884-386018fddd23" providerId="ADAL" clId="{FD2A4244-57B4-4DC6-8970-3FF3A2A70194}" dt="2024-01-29T23:11:08.939" v="11519" actId="47"/>
        <pc:sldMkLst>
          <pc:docMk/>
          <pc:sldMk cId="2007221620" sldId="737"/>
        </pc:sldMkLst>
      </pc:sldChg>
      <pc:sldChg chg="addSp delSp modSp mod ord delAnim modAnim modShow">
        <pc:chgData name="Bertino Hernandez Cancino" userId="ce868ae7-7fce-4561-8884-386018fddd23" providerId="ADAL" clId="{FD2A4244-57B4-4DC6-8970-3FF3A2A70194}" dt="2024-05-08T20:37:44.848" v="22531" actId="729"/>
        <pc:sldMkLst>
          <pc:docMk/>
          <pc:sldMk cId="867215086" sldId="739"/>
        </pc:sldMkLst>
        <pc:spChg chg="add del">
          <ac:chgData name="Bertino Hernandez Cancino" userId="ce868ae7-7fce-4561-8884-386018fddd23" providerId="ADAL" clId="{FD2A4244-57B4-4DC6-8970-3FF3A2A70194}" dt="2024-03-19T15:35:06.977" v="18025" actId="478"/>
          <ac:spMkLst>
            <pc:docMk/>
            <pc:sldMk cId="867215086" sldId="739"/>
            <ac:spMk id="8" creationId="{709DCB7C-F092-3FFC-F4A8-464DB7C4ADDE}"/>
          </ac:spMkLst>
        </pc:spChg>
        <pc:spChg chg="add del mod">
          <ac:chgData name="Bertino Hernandez Cancino" userId="ce868ae7-7fce-4561-8884-386018fddd23" providerId="ADAL" clId="{FD2A4244-57B4-4DC6-8970-3FF3A2A70194}" dt="2024-03-05T18:50:33.643" v="15598" actId="478"/>
          <ac:spMkLst>
            <pc:docMk/>
            <pc:sldMk cId="867215086" sldId="739"/>
            <ac:spMk id="8" creationId="{847C4F63-AEDC-3512-16D0-3B11A3505094}"/>
          </ac:spMkLst>
        </pc:spChg>
        <pc:spChg chg="mod">
          <ac:chgData name="Bertino Hernandez Cancino" userId="ce868ae7-7fce-4561-8884-386018fddd23" providerId="ADAL" clId="{FD2A4244-57B4-4DC6-8970-3FF3A2A70194}" dt="2024-03-19T15:34:37.962" v="18023" actId="20577"/>
          <ac:spMkLst>
            <pc:docMk/>
            <pc:sldMk cId="867215086" sldId="739"/>
            <ac:spMk id="15" creationId="{07C14914-0345-A176-DB13-703A1A4B99E1}"/>
          </ac:spMkLst>
        </pc:spChg>
        <pc:spChg chg="del mod">
          <ac:chgData name="Bertino Hernandez Cancino" userId="ce868ae7-7fce-4561-8884-386018fddd23" providerId="ADAL" clId="{FD2A4244-57B4-4DC6-8970-3FF3A2A70194}" dt="2024-01-29T22:45:10.588" v="11202" actId="478"/>
          <ac:spMkLst>
            <pc:docMk/>
            <pc:sldMk cId="867215086" sldId="739"/>
            <ac:spMk id="25" creationId="{6388282D-F406-0661-5888-87909729F584}"/>
          </ac:spMkLst>
        </pc:spChg>
        <pc:spChg chg="add del mod">
          <ac:chgData name="Bertino Hernandez Cancino" userId="ce868ae7-7fce-4561-8884-386018fddd23" providerId="ADAL" clId="{FD2A4244-57B4-4DC6-8970-3FF3A2A70194}" dt="2024-03-05T18:50:33.643" v="15598" actId="478"/>
          <ac:spMkLst>
            <pc:docMk/>
            <pc:sldMk cId="867215086" sldId="739"/>
            <ac:spMk id="25" creationId="{EFAB5697-44B6-2CD8-DC1B-7878EBD40A6C}"/>
          </ac:spMkLst>
        </pc:spChg>
        <pc:spChg chg="mod">
          <ac:chgData name="Bertino Hernandez Cancino" userId="ce868ae7-7fce-4561-8884-386018fddd23" providerId="ADAL" clId="{FD2A4244-57B4-4DC6-8970-3FF3A2A70194}" dt="2024-04-08T21:40:04.116" v="22362" actId="1076"/>
          <ac:spMkLst>
            <pc:docMk/>
            <pc:sldMk cId="867215086" sldId="739"/>
            <ac:spMk id="26" creationId="{C59E17DD-AAB2-3422-F4AC-418E11B67E51}"/>
          </ac:spMkLst>
        </pc:spChg>
        <pc:picChg chg="del">
          <ac:chgData name="Bertino Hernandez Cancino" userId="ce868ae7-7fce-4561-8884-386018fddd23" providerId="ADAL" clId="{FD2A4244-57B4-4DC6-8970-3FF3A2A70194}" dt="2024-04-08T18:46:03.976" v="22336" actId="478"/>
          <ac:picMkLst>
            <pc:docMk/>
            <pc:sldMk cId="867215086" sldId="739"/>
            <ac:picMk id="4" creationId="{ACB2D3F9-6474-B8CE-7C5B-C2E8220BBB31}"/>
          </ac:picMkLst>
        </pc:picChg>
        <pc:picChg chg="add mod">
          <ac:chgData name="Bertino Hernandez Cancino" userId="ce868ae7-7fce-4561-8884-386018fddd23" providerId="ADAL" clId="{FD2A4244-57B4-4DC6-8970-3FF3A2A70194}" dt="2024-04-08T18:46:16.030" v="22351" actId="1038"/>
          <ac:picMkLst>
            <pc:docMk/>
            <pc:sldMk cId="867215086" sldId="739"/>
            <ac:picMk id="25" creationId="{14E5A0CB-CF63-7300-B43A-0D44F9D61883}"/>
          </ac:picMkLst>
        </pc:picChg>
      </pc:sldChg>
      <pc:sldChg chg="del">
        <pc:chgData name="Bertino Hernandez Cancino" userId="ce868ae7-7fce-4561-8884-386018fddd23" providerId="ADAL" clId="{FD2A4244-57B4-4DC6-8970-3FF3A2A70194}" dt="2024-03-19T16:49:59.762" v="18386" actId="47"/>
        <pc:sldMkLst>
          <pc:docMk/>
          <pc:sldMk cId="893072110" sldId="740"/>
        </pc:sldMkLst>
      </pc:sldChg>
      <pc:sldChg chg="del">
        <pc:chgData name="Bertino Hernandez Cancino" userId="ce868ae7-7fce-4561-8884-386018fddd23" providerId="ADAL" clId="{FD2A4244-57B4-4DC6-8970-3FF3A2A70194}" dt="2024-01-29T23:10:57.632" v="11513" actId="47"/>
        <pc:sldMkLst>
          <pc:docMk/>
          <pc:sldMk cId="2839093028" sldId="742"/>
        </pc:sldMkLst>
      </pc:sldChg>
      <pc:sldChg chg="addSp delSp modSp mod">
        <pc:chgData name="Bertino Hernandez Cancino" userId="ce868ae7-7fce-4561-8884-386018fddd23" providerId="ADAL" clId="{FD2A4244-57B4-4DC6-8970-3FF3A2A70194}" dt="2024-03-15T16:26:52.190" v="17945" actId="14100"/>
        <pc:sldMkLst>
          <pc:docMk/>
          <pc:sldMk cId="2904668396" sldId="743"/>
        </pc:sldMkLst>
        <pc:spChg chg="mod">
          <ac:chgData name="Bertino Hernandez Cancino" userId="ce868ae7-7fce-4561-8884-386018fddd23" providerId="ADAL" clId="{FD2A4244-57B4-4DC6-8970-3FF3A2A70194}" dt="2024-03-15T16:23:56.132" v="17923" actId="1035"/>
          <ac:spMkLst>
            <pc:docMk/>
            <pc:sldMk cId="2904668396" sldId="743"/>
            <ac:spMk id="3" creationId="{F2DDFB61-F8E5-A9C7-58E1-30BC78B0F24A}"/>
          </ac:spMkLst>
        </pc:spChg>
        <pc:spChg chg="add mod">
          <ac:chgData name="Bertino Hernandez Cancino" userId="ce868ae7-7fce-4561-8884-386018fddd23" providerId="ADAL" clId="{FD2A4244-57B4-4DC6-8970-3FF3A2A70194}" dt="2024-03-15T16:08:25.134" v="17605"/>
          <ac:spMkLst>
            <pc:docMk/>
            <pc:sldMk cId="2904668396" sldId="743"/>
            <ac:spMk id="6" creationId="{AE7F9034-5B54-4DB2-E71D-D73C950CF7A0}"/>
          </ac:spMkLst>
        </pc:spChg>
        <pc:spChg chg="add mod">
          <ac:chgData name="Bertino Hernandez Cancino" userId="ce868ae7-7fce-4561-8884-386018fddd23" providerId="ADAL" clId="{FD2A4244-57B4-4DC6-8970-3FF3A2A70194}" dt="2024-03-15T16:08:31.769" v="17607"/>
          <ac:spMkLst>
            <pc:docMk/>
            <pc:sldMk cId="2904668396" sldId="743"/>
            <ac:spMk id="7" creationId="{459CC7DB-33D9-25DB-F035-23AB89E77DE1}"/>
          </ac:spMkLst>
        </pc:spChg>
        <pc:spChg chg="add del mod">
          <ac:chgData name="Bertino Hernandez Cancino" userId="ce868ae7-7fce-4561-8884-386018fddd23" providerId="ADAL" clId="{FD2A4244-57B4-4DC6-8970-3FF3A2A70194}" dt="2024-03-15T16:10:40.489" v="17634" actId="478"/>
          <ac:spMkLst>
            <pc:docMk/>
            <pc:sldMk cId="2904668396" sldId="743"/>
            <ac:spMk id="10" creationId="{8FF564C2-FF3C-7AC3-DEC7-713F11A1EF7E}"/>
          </ac:spMkLst>
        </pc:spChg>
        <pc:spChg chg="add mod">
          <ac:chgData name="Bertino Hernandez Cancino" userId="ce868ae7-7fce-4561-8884-386018fddd23" providerId="ADAL" clId="{FD2A4244-57B4-4DC6-8970-3FF3A2A70194}" dt="2024-03-15T16:09:17.975" v="17610"/>
          <ac:spMkLst>
            <pc:docMk/>
            <pc:sldMk cId="2904668396" sldId="743"/>
            <ac:spMk id="15" creationId="{52382932-F0F6-906D-E086-3F85AE462B48}"/>
          </ac:spMkLst>
        </pc:spChg>
        <pc:spChg chg="del">
          <ac:chgData name="Bertino Hernandez Cancino" userId="ce868ae7-7fce-4561-8884-386018fddd23" providerId="ADAL" clId="{FD2A4244-57B4-4DC6-8970-3FF3A2A70194}" dt="2024-02-13T14:53:17.091" v="15027" actId="478"/>
          <ac:spMkLst>
            <pc:docMk/>
            <pc:sldMk cId="2904668396" sldId="743"/>
            <ac:spMk id="16" creationId="{4D60E8BC-97A3-509C-75FA-0FBF2EF7B01E}"/>
          </ac:spMkLst>
        </pc:spChg>
        <pc:spChg chg="del">
          <ac:chgData name="Bertino Hernandez Cancino" userId="ce868ae7-7fce-4561-8884-386018fddd23" providerId="ADAL" clId="{FD2A4244-57B4-4DC6-8970-3FF3A2A70194}" dt="2024-02-13T14:53:17.091" v="15027" actId="478"/>
          <ac:spMkLst>
            <pc:docMk/>
            <pc:sldMk cId="2904668396" sldId="743"/>
            <ac:spMk id="17" creationId="{C473DD1B-50E5-B2BA-9E31-CD53C17B22AF}"/>
          </ac:spMkLst>
        </pc:spChg>
        <pc:spChg chg="del">
          <ac:chgData name="Bertino Hernandez Cancino" userId="ce868ae7-7fce-4561-8884-386018fddd23" providerId="ADAL" clId="{FD2A4244-57B4-4DC6-8970-3FF3A2A70194}" dt="2024-02-13T14:53:17.091" v="15027" actId="478"/>
          <ac:spMkLst>
            <pc:docMk/>
            <pc:sldMk cId="2904668396" sldId="743"/>
            <ac:spMk id="18" creationId="{74E9F83F-275B-9555-184A-FA329BFB59FC}"/>
          </ac:spMkLst>
        </pc:spChg>
        <pc:spChg chg="del">
          <ac:chgData name="Bertino Hernandez Cancino" userId="ce868ae7-7fce-4561-8884-386018fddd23" providerId="ADAL" clId="{FD2A4244-57B4-4DC6-8970-3FF3A2A70194}" dt="2024-02-13T14:53:17.091" v="15027" actId="478"/>
          <ac:spMkLst>
            <pc:docMk/>
            <pc:sldMk cId="2904668396" sldId="743"/>
            <ac:spMk id="19" creationId="{01F85113-1EE3-C06B-41BD-EFBF6F2E0CA6}"/>
          </ac:spMkLst>
        </pc:spChg>
        <pc:spChg chg="del">
          <ac:chgData name="Bertino Hernandez Cancino" userId="ce868ae7-7fce-4561-8884-386018fddd23" providerId="ADAL" clId="{FD2A4244-57B4-4DC6-8970-3FF3A2A70194}" dt="2024-02-13T14:53:17.091" v="15027" actId="478"/>
          <ac:spMkLst>
            <pc:docMk/>
            <pc:sldMk cId="2904668396" sldId="743"/>
            <ac:spMk id="20" creationId="{8CDFD337-F080-A18D-01C0-909ECFAD7CA3}"/>
          </ac:spMkLst>
        </pc:spChg>
        <pc:picChg chg="mod">
          <ac:chgData name="Bertino Hernandez Cancino" userId="ce868ae7-7fce-4561-8884-386018fddd23" providerId="ADAL" clId="{FD2A4244-57B4-4DC6-8970-3FF3A2A70194}" dt="2024-03-15T16:25:39.275" v="17933" actId="108"/>
          <ac:picMkLst>
            <pc:docMk/>
            <pc:sldMk cId="2904668396" sldId="743"/>
            <ac:picMk id="2" creationId="{573C9A76-DCD1-200B-9B57-1E2C4012E0C9}"/>
          </ac:picMkLst>
        </pc:picChg>
        <pc:picChg chg="add mod">
          <ac:chgData name="Bertino Hernandez Cancino" userId="ce868ae7-7fce-4561-8884-386018fddd23" providerId="ADAL" clId="{FD2A4244-57B4-4DC6-8970-3FF3A2A70194}" dt="2024-03-15T16:26:42.260" v="17942" actId="14100"/>
          <ac:picMkLst>
            <pc:docMk/>
            <pc:sldMk cId="2904668396" sldId="743"/>
            <ac:picMk id="4" creationId="{2235B7E7-665A-8E88-830B-C060B22BDE54}"/>
          </ac:picMkLst>
        </pc:picChg>
        <pc:picChg chg="mod">
          <ac:chgData name="Bertino Hernandez Cancino" userId="ce868ae7-7fce-4561-8884-386018fddd23" providerId="ADAL" clId="{FD2A4244-57B4-4DC6-8970-3FF3A2A70194}" dt="2024-03-15T16:26:39.780" v="17940" actId="14100"/>
          <ac:picMkLst>
            <pc:docMk/>
            <pc:sldMk cId="2904668396" sldId="743"/>
            <ac:picMk id="8" creationId="{119F8EE6-BC23-D2B3-C655-F0115DD7589E}"/>
          </ac:picMkLst>
        </pc:picChg>
        <pc:picChg chg="add mod">
          <ac:chgData name="Bertino Hernandez Cancino" userId="ce868ae7-7fce-4561-8884-386018fddd23" providerId="ADAL" clId="{FD2A4244-57B4-4DC6-8970-3FF3A2A70194}" dt="2024-03-15T16:13:32.236" v="17790" actId="1035"/>
          <ac:picMkLst>
            <pc:docMk/>
            <pc:sldMk cId="2904668396" sldId="743"/>
            <ac:picMk id="16" creationId="{5075D710-E05F-8BDD-AB53-BD03941BB1DB}"/>
          </ac:picMkLst>
        </pc:picChg>
        <pc:picChg chg="add mod">
          <ac:chgData name="Bertino Hernandez Cancino" userId="ce868ae7-7fce-4561-8884-386018fddd23" providerId="ADAL" clId="{FD2A4244-57B4-4DC6-8970-3FF3A2A70194}" dt="2024-03-15T16:26:52.190" v="17945" actId="14100"/>
          <ac:picMkLst>
            <pc:docMk/>
            <pc:sldMk cId="2904668396" sldId="743"/>
            <ac:picMk id="17" creationId="{A0A9CDC1-3289-7ECD-9B8A-8497CA269F28}"/>
          </ac:picMkLst>
        </pc:picChg>
        <pc:picChg chg="mod">
          <ac:chgData name="Bertino Hernandez Cancino" userId="ce868ae7-7fce-4561-8884-386018fddd23" providerId="ADAL" clId="{FD2A4244-57B4-4DC6-8970-3FF3A2A70194}" dt="2024-03-15T16:13:32.236" v="17790" actId="1035"/>
          <ac:picMkLst>
            <pc:docMk/>
            <pc:sldMk cId="2904668396" sldId="743"/>
            <ac:picMk id="1026" creationId="{8AB7564F-A847-12A6-AEAC-7EA00A341F07}"/>
          </ac:picMkLst>
        </pc:picChg>
        <pc:picChg chg="mod">
          <ac:chgData name="Bertino Hernandez Cancino" userId="ce868ae7-7fce-4561-8884-386018fddd23" providerId="ADAL" clId="{FD2A4244-57B4-4DC6-8970-3FF3A2A70194}" dt="2024-03-15T16:26:44.950" v="17943" actId="1037"/>
          <ac:picMkLst>
            <pc:docMk/>
            <pc:sldMk cId="2904668396" sldId="743"/>
            <ac:picMk id="1028" creationId="{57B1BFCB-EEDA-B8A2-604A-EFBACEC9750F}"/>
          </ac:picMkLst>
        </pc:picChg>
        <pc:picChg chg="del">
          <ac:chgData name="Bertino Hernandez Cancino" userId="ce868ae7-7fce-4561-8884-386018fddd23" providerId="ADAL" clId="{FD2A4244-57B4-4DC6-8970-3FF3A2A70194}" dt="2024-01-30T14:17:27.093" v="11528" actId="478"/>
          <ac:picMkLst>
            <pc:docMk/>
            <pc:sldMk cId="2904668396" sldId="743"/>
            <ac:picMk id="1030" creationId="{8731875E-8324-7D05-CCEA-F0825123BEA1}"/>
          </ac:picMkLst>
        </pc:picChg>
        <pc:picChg chg="del mod">
          <ac:chgData name="Bertino Hernandez Cancino" userId="ce868ae7-7fce-4561-8884-386018fddd23" providerId="ADAL" clId="{FD2A4244-57B4-4DC6-8970-3FF3A2A70194}" dt="2024-03-15T16:12:26.281" v="17759" actId="478"/>
          <ac:picMkLst>
            <pc:docMk/>
            <pc:sldMk cId="2904668396" sldId="743"/>
            <ac:picMk id="1032" creationId="{E98021F6-C639-9422-BE91-38EE13CF870B}"/>
          </ac:picMkLst>
        </pc:picChg>
        <pc:picChg chg="add mod">
          <ac:chgData name="Bertino Hernandez Cancino" userId="ce868ae7-7fce-4561-8884-386018fddd23" providerId="ADAL" clId="{FD2A4244-57B4-4DC6-8970-3FF3A2A70194}" dt="2024-03-15T16:26:40.331" v="17941" actId="14100"/>
          <ac:picMkLst>
            <pc:docMk/>
            <pc:sldMk cId="2904668396" sldId="743"/>
            <ac:picMk id="3074" creationId="{9D11236A-BE09-D2D1-B94B-743C1A507FBC}"/>
          </ac:picMkLst>
        </pc:picChg>
        <pc:picChg chg="add del mod">
          <ac:chgData name="Bertino Hernandez Cancino" userId="ce868ae7-7fce-4561-8884-386018fddd23" providerId="ADAL" clId="{FD2A4244-57B4-4DC6-8970-3FF3A2A70194}" dt="2024-03-15T16:10:36.258" v="17633" actId="478"/>
          <ac:picMkLst>
            <pc:docMk/>
            <pc:sldMk cId="2904668396" sldId="743"/>
            <ac:picMk id="3076" creationId="{BDDAB50B-A9A3-F2E3-D67E-234457FE708C}"/>
          </ac:picMkLst>
        </pc:picChg>
      </pc:sldChg>
      <pc:sldChg chg="addSp modSp mod ord modAnim modShow">
        <pc:chgData name="Bertino Hernandez Cancino" userId="ce868ae7-7fce-4561-8884-386018fddd23" providerId="ADAL" clId="{FD2A4244-57B4-4DC6-8970-3FF3A2A70194}" dt="2024-05-08T20:37:08.290" v="22530" actId="729"/>
        <pc:sldMkLst>
          <pc:docMk/>
          <pc:sldMk cId="3385492983" sldId="744"/>
        </pc:sldMkLst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" creationId="{93B6FFC5-8318-2182-43EE-16C86891EEFF}"/>
          </ac:spMkLst>
        </pc:spChg>
        <pc:spChg chg="mod">
          <ac:chgData name="Bertino Hernandez Cancino" userId="ce868ae7-7fce-4561-8884-386018fddd23" providerId="ADAL" clId="{FD2A4244-57B4-4DC6-8970-3FF3A2A70194}" dt="2024-03-11T14:31:35.660" v="16925" actId="1035"/>
          <ac:spMkLst>
            <pc:docMk/>
            <pc:sldMk cId="3385492983" sldId="744"/>
            <ac:spMk id="8" creationId="{6243E14F-03DC-5DF1-2DD6-56A820740F07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9" creationId="{C4AB2C16-D852-79F4-7BF6-18D58E923E5E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10" creationId="{4E24B538-B6DF-C739-E2B4-5735E3CE7CEE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29" creationId="{48B11636-1376-956B-3CC3-F7A4FC5B3697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48" creationId="{2786DCA8-7A30-A12C-1AA2-58424060B26F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49" creationId="{32EC04FF-5BCC-6615-A439-D55DBAB6D162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1" creationId="{AD7382CE-FE5E-7623-C658-ADC4360F282F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2" creationId="{4178965D-BD25-F59B-22D4-FFC5C549BBA5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4" creationId="{3F23A4BA-0540-B87A-5948-801251AF2C25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5" creationId="{C74E1E25-735E-A548-E691-F1FA0FB9FB90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6" creationId="{67448337-5EA2-8486-0F81-C964A5050847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7" creationId="{2C49749E-EAC6-A6CC-C3FB-BEB8FF749690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58" creationId="{D51094D8-CEA2-911E-85E6-723712396D7C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60" creationId="{06FB4237-C5FB-C7F4-571F-B888CDBFCB77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1" creationId="{2E20A97F-7AAA-E87A-CBB8-B3FEFC766AE1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2" creationId="{507A2D7A-F5C3-4A19-A7A4-85A6085833F3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3" creationId="{98B8C1D0-D6B7-7969-C70B-400C145499AD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4" creationId="{ECC1DB9B-1707-4528-191E-5DC66A726D67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5" creationId="{03D576D1-120A-6FC9-FB08-147386992C6D}"/>
          </ac:spMkLst>
        </pc:spChg>
        <pc:spChg chg="mod">
          <ac:chgData name="Bertino Hernandez Cancino" userId="ce868ae7-7fce-4561-8884-386018fddd23" providerId="ADAL" clId="{FD2A4244-57B4-4DC6-8970-3FF3A2A70194}" dt="2024-03-11T14:31:48.483" v="16950" actId="1035"/>
          <ac:spMkLst>
            <pc:docMk/>
            <pc:sldMk cId="3385492983" sldId="744"/>
            <ac:spMk id="2066" creationId="{AE9AD69B-E295-7D28-3443-5ADB248C694B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2068" creationId="{816D7109-ADED-FF2F-8464-5E7A0CC6B500}"/>
          </ac:spMkLst>
        </pc:spChg>
        <pc:spChg chg="mod">
          <ac:chgData name="Bertino Hernandez Cancino" userId="ce868ae7-7fce-4561-8884-386018fddd23" providerId="ADAL" clId="{FD2A4244-57B4-4DC6-8970-3FF3A2A70194}" dt="2024-04-04T21:07:43.557" v="21955" actId="1036"/>
          <ac:spMkLst>
            <pc:docMk/>
            <pc:sldMk cId="3385492983" sldId="744"/>
            <ac:spMk id="2070" creationId="{4D290EBD-81FE-89C3-D729-F88A6A84B6D2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69" creationId="{522E34E1-F67E-6A75-D7EF-732A27D9637D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0" creationId="{26B27BC5-A3BD-5056-CFEB-B277FA96EEAA}"/>
          </ac:spMkLst>
        </pc:spChg>
        <pc:spChg chg="mod">
          <ac:chgData name="Bertino Hernandez Cancino" userId="ce868ae7-7fce-4561-8884-386018fddd23" providerId="ADAL" clId="{FD2A4244-57B4-4DC6-8970-3FF3A2A70194}" dt="2024-03-11T14:31:41.995" v="16942" actId="1037"/>
          <ac:spMkLst>
            <pc:docMk/>
            <pc:sldMk cId="3385492983" sldId="744"/>
            <ac:spMk id="7171" creationId="{A497F56E-6EEA-4218-DAEA-067C2ED99D69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2" creationId="{4ED399DA-8E2C-11E0-29A0-DBDC12007683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3" creationId="{98AE498B-16B8-5692-51EF-2C67146CBD5F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4" creationId="{CBFD81DD-70B2-0E6F-B1D3-ED45EE3908F4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5" creationId="{5E7C24B9-D5E4-802F-5F94-73C917EE54A8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6" creationId="{A0967F53-F390-97B5-F0FA-E6F65AD338E0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7" creationId="{D91AA950-0515-A9B3-C667-00EEA7F1CA0F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8" creationId="{8F97E689-CDE8-9E73-4E9E-1880C5A31E39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79" creationId="{B0B2968C-7BB0-D4EF-C6DF-C11F53B5433E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80" creationId="{7FDE95CC-3C16-CB86-D469-3E9728AEC189}"/>
          </ac:spMkLst>
        </pc:spChg>
        <pc:spChg chg="mod">
          <ac:chgData name="Bertino Hernandez Cancino" userId="ce868ae7-7fce-4561-8884-386018fddd23" providerId="ADAL" clId="{FD2A4244-57B4-4DC6-8970-3FF3A2A70194}" dt="2024-03-11T14:31:17.493" v="16888" actId="14100"/>
          <ac:spMkLst>
            <pc:docMk/>
            <pc:sldMk cId="3385492983" sldId="744"/>
            <ac:spMk id="7181" creationId="{C08A4E16-ED16-15B9-D9B5-4428A92D778A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7182" creationId="{B502BE7A-945D-EB3E-8825-A52B92D14E56}"/>
          </ac:spMkLst>
        </pc:spChg>
        <pc:spChg chg="mod">
          <ac:chgData name="Bertino Hernandez Cancino" userId="ce868ae7-7fce-4561-8884-386018fddd23" providerId="ADAL" clId="{FD2A4244-57B4-4DC6-8970-3FF3A2A70194}" dt="2024-03-11T14:31:30.995" v="16908" actId="1036"/>
          <ac:spMkLst>
            <pc:docMk/>
            <pc:sldMk cId="3385492983" sldId="744"/>
            <ac:spMk id="7183" creationId="{4FAA46F2-2416-47B7-E42C-A11AD8063493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7184" creationId="{C1AF9B43-B90F-FC9C-3D49-3D9C841C78FC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7185" creationId="{46F44D72-7A69-AB7F-38E7-495FE4CABDC7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7197" creationId="{8CFB6490-3FAD-E9D8-948B-4C21FC7F54AF}"/>
          </ac:spMkLst>
        </pc:spChg>
        <pc:spChg chg="mod">
          <ac:chgData name="Bertino Hernandez Cancino" userId="ce868ae7-7fce-4561-8884-386018fddd23" providerId="ADAL" clId="{FD2A4244-57B4-4DC6-8970-3FF3A2A70194}" dt="2024-03-11T14:31:24.477" v="16889" actId="14100"/>
          <ac:spMkLst>
            <pc:docMk/>
            <pc:sldMk cId="3385492983" sldId="744"/>
            <ac:spMk id="7199" creationId="{80978332-54CF-E076-9B60-ACAA1EA6ECE5}"/>
          </ac:spMkLst>
        </pc:spChg>
        <pc:picChg chg="add mod">
          <ac:chgData name="Bertino Hernandez Cancino" userId="ce868ae7-7fce-4561-8884-386018fddd23" providerId="ADAL" clId="{FD2A4244-57B4-4DC6-8970-3FF3A2A70194}" dt="2024-04-04T21:07:49.496" v="22021" actId="1038"/>
          <ac:picMkLst>
            <pc:docMk/>
            <pc:sldMk cId="3385492983" sldId="744"/>
            <ac:picMk id="4" creationId="{07962D35-6ED2-E01C-47FF-734F6270A182}"/>
          </ac:picMkLst>
        </pc:picChg>
        <pc:picChg chg="mod">
          <ac:chgData name="Bertino Hernandez Cancino" userId="ce868ae7-7fce-4561-8884-386018fddd23" providerId="ADAL" clId="{FD2A4244-57B4-4DC6-8970-3FF3A2A70194}" dt="2024-03-11T14:32:47.411" v="16963" actId="1035"/>
          <ac:picMkLst>
            <pc:docMk/>
            <pc:sldMk cId="3385492983" sldId="744"/>
            <ac:picMk id="2067" creationId="{385CB831-83B8-0880-193E-955D75AC9D78}"/>
          </ac:picMkLst>
        </pc:picChg>
      </pc:sldChg>
      <pc:sldChg chg="del">
        <pc:chgData name="Bertino Hernandez Cancino" userId="ce868ae7-7fce-4561-8884-386018fddd23" providerId="ADAL" clId="{FD2A4244-57B4-4DC6-8970-3FF3A2A70194}" dt="2024-01-29T22:33:17.173" v="11147" actId="47"/>
        <pc:sldMkLst>
          <pc:docMk/>
          <pc:sldMk cId="2743151836" sldId="745"/>
        </pc:sldMkLst>
      </pc:sldChg>
      <pc:sldChg chg="addSp delSp modSp add mod">
        <pc:chgData name="Bertino Hernandez Cancino" userId="ce868ae7-7fce-4561-8884-386018fddd23" providerId="ADAL" clId="{FD2A4244-57B4-4DC6-8970-3FF3A2A70194}" dt="2024-05-10T21:02:34.327" v="22534" actId="20577"/>
        <pc:sldMkLst>
          <pc:docMk/>
          <pc:sldMk cId="2320780369" sldId="746"/>
        </pc:sldMkLst>
        <pc:spChg chg="add mod">
          <ac:chgData name="Bertino Hernandez Cancino" userId="ce868ae7-7fce-4561-8884-386018fddd23" providerId="ADAL" clId="{FD2A4244-57B4-4DC6-8970-3FF3A2A70194}" dt="2024-03-26T14:51:04.576" v="20369" actId="1076"/>
          <ac:spMkLst>
            <pc:docMk/>
            <pc:sldMk cId="2320780369" sldId="746"/>
            <ac:spMk id="2" creationId="{4B8F51BC-6463-3C2B-2938-85948ED300AE}"/>
          </ac:spMkLst>
        </pc:spChg>
        <pc:spChg chg="del">
          <ac:chgData name="Bertino Hernandez Cancino" userId="ce868ae7-7fce-4561-8884-386018fddd23" providerId="ADAL" clId="{FD2A4244-57B4-4DC6-8970-3FF3A2A70194}" dt="2024-01-23T15:50:16.925" v="3" actId="478"/>
          <ac:spMkLst>
            <pc:docMk/>
            <pc:sldMk cId="2320780369" sldId="746"/>
            <ac:spMk id="2" creationId="{B497D08B-7330-7410-99B9-491E7602F74E}"/>
          </ac:spMkLst>
        </pc:spChg>
        <pc:spChg chg="add mod">
          <ac:chgData name="Bertino Hernandez Cancino" userId="ce868ae7-7fce-4561-8884-386018fddd23" providerId="ADAL" clId="{FD2A4244-57B4-4DC6-8970-3FF3A2A70194}" dt="2024-03-26T14:51:04.576" v="20369" actId="1076"/>
          <ac:spMkLst>
            <pc:docMk/>
            <pc:sldMk cId="2320780369" sldId="746"/>
            <ac:spMk id="6" creationId="{2CCD8CD7-E3AF-9B42-C986-8B2A3652FC1C}"/>
          </ac:spMkLst>
        </pc:spChg>
        <pc:spChg chg="add mod">
          <ac:chgData name="Bertino Hernandez Cancino" userId="ce868ae7-7fce-4561-8884-386018fddd23" providerId="ADAL" clId="{FD2A4244-57B4-4DC6-8970-3FF3A2A70194}" dt="2024-03-26T14:51:04.576" v="20369" actId="1076"/>
          <ac:spMkLst>
            <pc:docMk/>
            <pc:sldMk cId="2320780369" sldId="746"/>
            <ac:spMk id="10" creationId="{0F1C6604-E7AF-A7E6-AFE8-3D7CAFBC78C5}"/>
          </ac:spMkLst>
        </pc:spChg>
        <pc:spChg chg="add mod">
          <ac:chgData name="Bertino Hernandez Cancino" userId="ce868ae7-7fce-4561-8884-386018fddd23" providerId="ADAL" clId="{FD2A4244-57B4-4DC6-8970-3FF3A2A70194}" dt="2024-03-26T14:51:26.217" v="20385" actId="5793"/>
          <ac:spMkLst>
            <pc:docMk/>
            <pc:sldMk cId="2320780369" sldId="746"/>
            <ac:spMk id="11" creationId="{9E5AB463-EC66-9D37-24D1-0EC3D700239A}"/>
          </ac:spMkLst>
        </pc:spChg>
        <pc:spChg chg="del">
          <ac:chgData name="Bertino Hernandez Cancino" userId="ce868ae7-7fce-4561-8884-386018fddd23" providerId="ADAL" clId="{FD2A4244-57B4-4DC6-8970-3FF3A2A70194}" dt="2024-01-23T15:50:16.925" v="3" actId="478"/>
          <ac:spMkLst>
            <pc:docMk/>
            <pc:sldMk cId="2320780369" sldId="746"/>
            <ac:spMk id="12" creationId="{395C0584-DBA9-8632-9761-51FD703C337F}"/>
          </ac:spMkLst>
        </pc:spChg>
        <pc:spChg chg="add mod">
          <ac:chgData name="Bertino Hernandez Cancino" userId="ce868ae7-7fce-4561-8884-386018fddd23" providerId="ADAL" clId="{FD2A4244-57B4-4DC6-8970-3FF3A2A70194}" dt="2024-03-26T14:51:19.646" v="20374" actId="108"/>
          <ac:spMkLst>
            <pc:docMk/>
            <pc:sldMk cId="2320780369" sldId="746"/>
            <ac:spMk id="12" creationId="{DA6504CC-BA13-D13F-1783-B6A14CD661C5}"/>
          </ac:spMkLst>
        </pc:spChg>
        <pc:spChg chg="add mod">
          <ac:chgData name="Bertino Hernandez Cancino" userId="ce868ae7-7fce-4561-8884-386018fddd23" providerId="ADAL" clId="{FD2A4244-57B4-4DC6-8970-3FF3A2A70194}" dt="2024-03-27T14:30:26.227" v="21003" actId="1035"/>
          <ac:spMkLst>
            <pc:docMk/>
            <pc:sldMk cId="2320780369" sldId="746"/>
            <ac:spMk id="13" creationId="{573E318D-7F2E-C057-0FA6-5C5019A27FB1}"/>
          </ac:spMkLst>
        </pc:spChg>
        <pc:spChg chg="del">
          <ac:chgData name="Bertino Hernandez Cancino" userId="ce868ae7-7fce-4561-8884-386018fddd23" providerId="ADAL" clId="{FD2A4244-57B4-4DC6-8970-3FF3A2A70194}" dt="2024-01-23T15:50:16.925" v="3" actId="478"/>
          <ac:spMkLst>
            <pc:docMk/>
            <pc:sldMk cId="2320780369" sldId="746"/>
            <ac:spMk id="15" creationId="{30521953-AF91-AB7E-71B7-83A35560BD12}"/>
          </ac:spMkLst>
        </pc:spChg>
        <pc:spChg chg="mod topLvl">
          <ac:chgData name="Bertino Hernandez Cancino" userId="ce868ae7-7fce-4561-8884-386018fddd23" providerId="ADAL" clId="{FD2A4244-57B4-4DC6-8970-3FF3A2A70194}" dt="2024-01-23T16:04:26.012" v="260" actId="207"/>
          <ac:spMkLst>
            <pc:docMk/>
            <pc:sldMk cId="2320780369" sldId="746"/>
            <ac:spMk id="19" creationId="{FB34C353-A8D7-0BD0-9A39-79DF55793FBF}"/>
          </ac:spMkLst>
        </pc:spChg>
        <pc:spChg chg="mod topLvl">
          <ac:chgData name="Bertino Hernandez Cancino" userId="ce868ae7-7fce-4561-8884-386018fddd23" providerId="ADAL" clId="{FD2A4244-57B4-4DC6-8970-3FF3A2A70194}" dt="2024-01-23T15:51:10.218" v="16" actId="165"/>
          <ac:spMkLst>
            <pc:docMk/>
            <pc:sldMk cId="2320780369" sldId="746"/>
            <ac:spMk id="20" creationId="{EEB5B096-C0FC-BA55-B1AE-32AA0AED2A01}"/>
          </ac:spMkLst>
        </pc:spChg>
        <pc:spChg chg="mod topLvl">
          <ac:chgData name="Bertino Hernandez Cancino" userId="ce868ae7-7fce-4561-8884-386018fddd23" providerId="ADAL" clId="{FD2A4244-57B4-4DC6-8970-3FF3A2A70194}" dt="2024-01-23T16:01:05.564" v="135" actId="14100"/>
          <ac:spMkLst>
            <pc:docMk/>
            <pc:sldMk cId="2320780369" sldId="746"/>
            <ac:spMk id="21" creationId="{17C8997B-322D-B708-C875-FAFF4B2DC138}"/>
          </ac:spMkLst>
        </pc:spChg>
        <pc:spChg chg="del">
          <ac:chgData name="Bertino Hernandez Cancino" userId="ce868ae7-7fce-4561-8884-386018fddd23" providerId="ADAL" clId="{FD2A4244-57B4-4DC6-8970-3FF3A2A70194}" dt="2024-01-23T15:50:16.925" v="3" actId="478"/>
          <ac:spMkLst>
            <pc:docMk/>
            <pc:sldMk cId="2320780369" sldId="746"/>
            <ac:spMk id="24" creationId="{A172445F-7B73-F1FF-549A-7B320FEFF94F}"/>
          </ac:spMkLst>
        </pc:spChg>
        <pc:spChg chg="mod topLvl">
          <ac:chgData name="Bertino Hernandez Cancino" userId="ce868ae7-7fce-4561-8884-386018fddd23" providerId="ADAL" clId="{FD2A4244-57B4-4DC6-8970-3FF3A2A70194}" dt="2024-01-23T16:04:28.843" v="261" actId="207"/>
          <ac:spMkLst>
            <pc:docMk/>
            <pc:sldMk cId="2320780369" sldId="746"/>
            <ac:spMk id="25" creationId="{44B59B8B-4DAE-99A2-F8DA-BF6EB796708C}"/>
          </ac:spMkLst>
        </pc:spChg>
        <pc:spChg chg="mod topLvl">
          <ac:chgData name="Bertino Hernandez Cancino" userId="ce868ae7-7fce-4561-8884-386018fddd23" providerId="ADAL" clId="{FD2A4244-57B4-4DC6-8970-3FF3A2A70194}" dt="2024-01-23T15:51:10.218" v="16" actId="165"/>
          <ac:spMkLst>
            <pc:docMk/>
            <pc:sldMk cId="2320780369" sldId="746"/>
            <ac:spMk id="26" creationId="{0F7D1298-157D-CD55-9087-977BE81B658B}"/>
          </ac:spMkLst>
        </pc:spChg>
        <pc:spChg chg="mod topLvl">
          <ac:chgData name="Bertino Hernandez Cancino" userId="ce868ae7-7fce-4561-8884-386018fddd23" providerId="ADAL" clId="{FD2A4244-57B4-4DC6-8970-3FF3A2A70194}" dt="2024-01-23T16:40:06.746" v="1261" actId="108"/>
          <ac:spMkLst>
            <pc:docMk/>
            <pc:sldMk cId="2320780369" sldId="746"/>
            <ac:spMk id="27" creationId="{BE2AC1B8-3C9C-4840-8663-C6498BBEB0BB}"/>
          </ac:spMkLst>
        </pc:spChg>
        <pc:spChg chg="mod topLvl">
          <ac:chgData name="Bertino Hernandez Cancino" userId="ce868ae7-7fce-4561-8884-386018fddd23" providerId="ADAL" clId="{FD2A4244-57B4-4DC6-8970-3FF3A2A70194}" dt="2024-01-23T16:04:38.010" v="263" actId="207"/>
          <ac:spMkLst>
            <pc:docMk/>
            <pc:sldMk cId="2320780369" sldId="746"/>
            <ac:spMk id="29" creationId="{7E8E31C3-6718-9417-99EE-FB385FD39968}"/>
          </ac:spMkLst>
        </pc:spChg>
        <pc:spChg chg="mod topLvl">
          <ac:chgData name="Bertino Hernandez Cancino" userId="ce868ae7-7fce-4561-8884-386018fddd23" providerId="ADAL" clId="{FD2A4244-57B4-4DC6-8970-3FF3A2A70194}" dt="2024-01-23T15:51:10.218" v="16" actId="165"/>
          <ac:spMkLst>
            <pc:docMk/>
            <pc:sldMk cId="2320780369" sldId="746"/>
            <ac:spMk id="30" creationId="{5ABD909F-9264-BDA2-E42F-9B71620E26F0}"/>
          </ac:spMkLst>
        </pc:spChg>
        <pc:spChg chg="mod topLvl">
          <ac:chgData name="Bertino Hernandez Cancino" userId="ce868ae7-7fce-4561-8884-386018fddd23" providerId="ADAL" clId="{FD2A4244-57B4-4DC6-8970-3FF3A2A70194}" dt="2024-01-23T16:01:05.564" v="135" actId="14100"/>
          <ac:spMkLst>
            <pc:docMk/>
            <pc:sldMk cId="2320780369" sldId="746"/>
            <ac:spMk id="31" creationId="{ADDFFA74-5130-471B-871C-D070FE5FCA35}"/>
          </ac:spMkLst>
        </pc:spChg>
        <pc:spChg chg="mod topLvl">
          <ac:chgData name="Bertino Hernandez Cancino" userId="ce868ae7-7fce-4561-8884-386018fddd23" providerId="ADAL" clId="{FD2A4244-57B4-4DC6-8970-3FF3A2A70194}" dt="2024-01-23T16:04:40.736" v="264" actId="207"/>
          <ac:spMkLst>
            <pc:docMk/>
            <pc:sldMk cId="2320780369" sldId="746"/>
            <ac:spMk id="2050" creationId="{BFDF4F6F-6DF5-9766-7067-E128BA761FC8}"/>
          </ac:spMkLst>
        </pc:spChg>
        <pc:spChg chg="mod topLvl">
          <ac:chgData name="Bertino Hernandez Cancino" userId="ce868ae7-7fce-4561-8884-386018fddd23" providerId="ADAL" clId="{FD2A4244-57B4-4DC6-8970-3FF3A2A70194}" dt="2024-01-23T15:51:10.218" v="16" actId="165"/>
          <ac:spMkLst>
            <pc:docMk/>
            <pc:sldMk cId="2320780369" sldId="746"/>
            <ac:spMk id="2059" creationId="{4E789B4D-3AB6-9E1F-B77B-54126C3B8089}"/>
          </ac:spMkLst>
        </pc:spChg>
        <pc:spChg chg="mod topLvl">
          <ac:chgData name="Bertino Hernandez Cancino" userId="ce868ae7-7fce-4561-8884-386018fddd23" providerId="ADAL" clId="{FD2A4244-57B4-4DC6-8970-3FF3A2A70194}" dt="2024-01-23T16:20:35.472" v="1187" actId="1076"/>
          <ac:spMkLst>
            <pc:docMk/>
            <pc:sldMk cId="2320780369" sldId="746"/>
            <ac:spMk id="2060" creationId="{7634E176-EC38-ED56-769A-D982F7B17F73}"/>
          </ac:spMkLst>
        </pc:spChg>
        <pc:spChg chg="mod topLvl">
          <ac:chgData name="Bertino Hernandez Cancino" userId="ce868ae7-7fce-4561-8884-386018fddd23" providerId="ADAL" clId="{FD2A4244-57B4-4DC6-8970-3FF3A2A70194}" dt="2024-01-23T18:11:20.159" v="1390" actId="1038"/>
          <ac:spMkLst>
            <pc:docMk/>
            <pc:sldMk cId="2320780369" sldId="746"/>
            <ac:spMk id="2065" creationId="{1D04EAF4-E72B-D38A-4D3C-A15DF29B2F4D}"/>
          </ac:spMkLst>
        </pc:spChg>
        <pc:spChg chg="mod topLvl">
          <ac:chgData name="Bertino Hernandez Cancino" userId="ce868ae7-7fce-4561-8884-386018fddd23" providerId="ADAL" clId="{FD2A4244-57B4-4DC6-8970-3FF3A2A70194}" dt="2024-01-23T16:15:40.139" v="1034" actId="1035"/>
          <ac:spMkLst>
            <pc:docMk/>
            <pc:sldMk cId="2320780369" sldId="746"/>
            <ac:spMk id="2066" creationId="{4ABB7BFF-3A21-CBB8-8085-DFAF08199E8B}"/>
          </ac:spMkLst>
        </pc:spChg>
        <pc:spChg chg="mod topLvl">
          <ac:chgData name="Bertino Hernandez Cancino" userId="ce868ae7-7fce-4561-8884-386018fddd23" providerId="ADAL" clId="{FD2A4244-57B4-4DC6-8970-3FF3A2A70194}" dt="2024-03-28T16:20:47.931" v="21057" actId="20577"/>
          <ac:spMkLst>
            <pc:docMk/>
            <pc:sldMk cId="2320780369" sldId="746"/>
            <ac:spMk id="2067" creationId="{AD601CF2-1BD2-DDE3-8863-EAA1DFF112BB}"/>
          </ac:spMkLst>
        </pc:spChg>
        <pc:spChg chg="mod topLvl">
          <ac:chgData name="Bertino Hernandez Cancino" userId="ce868ae7-7fce-4561-8884-386018fddd23" providerId="ADAL" clId="{FD2A4244-57B4-4DC6-8970-3FF3A2A70194}" dt="2024-01-23T16:20:41.302" v="1188" actId="1076"/>
          <ac:spMkLst>
            <pc:docMk/>
            <pc:sldMk cId="2320780369" sldId="746"/>
            <ac:spMk id="2068" creationId="{1363C78C-16F5-1EF7-A021-C736E94DBAB6}"/>
          </ac:spMkLst>
        </pc:spChg>
        <pc:spChg chg="del">
          <ac:chgData name="Bertino Hernandez Cancino" userId="ce868ae7-7fce-4561-8884-386018fddd23" providerId="ADAL" clId="{FD2A4244-57B4-4DC6-8970-3FF3A2A70194}" dt="2024-01-23T15:50:16.925" v="3" actId="478"/>
          <ac:spMkLst>
            <pc:docMk/>
            <pc:sldMk cId="2320780369" sldId="746"/>
            <ac:spMk id="2069" creationId="{F4A0B420-7E5F-FE4E-B113-675723FB2D29}"/>
          </ac:spMkLst>
        </pc:spChg>
        <pc:spChg chg="del mod topLvl">
          <ac:chgData name="Bertino Hernandez Cancino" userId="ce868ae7-7fce-4561-8884-386018fddd23" providerId="ADAL" clId="{FD2A4244-57B4-4DC6-8970-3FF3A2A70194}" dt="2024-01-23T16:02:54.675" v="216" actId="478"/>
          <ac:spMkLst>
            <pc:docMk/>
            <pc:sldMk cId="2320780369" sldId="746"/>
            <ac:spMk id="2070" creationId="{6F169DE3-9CAA-4F8F-D97E-57E02ED562F3}"/>
          </ac:spMkLst>
        </pc:spChg>
        <pc:spChg chg="del mod topLvl">
          <ac:chgData name="Bertino Hernandez Cancino" userId="ce868ae7-7fce-4561-8884-386018fddd23" providerId="ADAL" clId="{FD2A4244-57B4-4DC6-8970-3FF3A2A70194}" dt="2024-01-23T16:03:02.885" v="219" actId="478"/>
          <ac:spMkLst>
            <pc:docMk/>
            <pc:sldMk cId="2320780369" sldId="746"/>
            <ac:spMk id="2071" creationId="{C596FA67-8FD0-DEDF-5D71-680B000A99D5}"/>
          </ac:spMkLst>
        </pc:spChg>
        <pc:spChg chg="del mod topLvl">
          <ac:chgData name="Bertino Hernandez Cancino" userId="ce868ae7-7fce-4561-8884-386018fddd23" providerId="ADAL" clId="{FD2A4244-57B4-4DC6-8970-3FF3A2A70194}" dt="2024-01-23T16:02:57.402" v="217" actId="478"/>
          <ac:spMkLst>
            <pc:docMk/>
            <pc:sldMk cId="2320780369" sldId="746"/>
            <ac:spMk id="2072" creationId="{27F756C3-C43A-0BF2-E26C-5EA16979835F}"/>
          </ac:spMkLst>
        </pc:spChg>
        <pc:spChg chg="del mod topLvl">
          <ac:chgData name="Bertino Hernandez Cancino" userId="ce868ae7-7fce-4561-8884-386018fddd23" providerId="ADAL" clId="{FD2A4244-57B4-4DC6-8970-3FF3A2A70194}" dt="2024-01-23T16:03:04.976" v="220" actId="478"/>
          <ac:spMkLst>
            <pc:docMk/>
            <pc:sldMk cId="2320780369" sldId="746"/>
            <ac:spMk id="2073" creationId="{C4FB1827-845E-9DC4-4267-B635351C73E5}"/>
          </ac:spMkLst>
        </pc:spChg>
        <pc:spChg chg="mod topLvl">
          <ac:chgData name="Bertino Hernandez Cancino" userId="ce868ae7-7fce-4561-8884-386018fddd23" providerId="ADAL" clId="{FD2A4244-57B4-4DC6-8970-3FF3A2A70194}" dt="2024-01-23T16:05:07.112" v="269" actId="207"/>
          <ac:spMkLst>
            <pc:docMk/>
            <pc:sldMk cId="2320780369" sldId="746"/>
            <ac:spMk id="2074" creationId="{2FF93239-831E-BBE7-B977-CE99256C9A71}"/>
          </ac:spMkLst>
        </pc:spChg>
        <pc:spChg chg="mod topLvl">
          <ac:chgData name="Bertino Hernandez Cancino" userId="ce868ae7-7fce-4561-8884-386018fddd23" providerId="ADAL" clId="{FD2A4244-57B4-4DC6-8970-3FF3A2A70194}" dt="2024-01-23T16:04:57.652" v="267" actId="207"/>
          <ac:spMkLst>
            <pc:docMk/>
            <pc:sldMk cId="2320780369" sldId="746"/>
            <ac:spMk id="2075" creationId="{3C6153E3-B220-B68D-4B66-C2298E500326}"/>
          </ac:spMkLst>
        </pc:spChg>
        <pc:spChg chg="mod topLvl">
          <ac:chgData name="Bertino Hernandez Cancino" userId="ce868ae7-7fce-4561-8884-386018fddd23" providerId="ADAL" clId="{FD2A4244-57B4-4DC6-8970-3FF3A2A70194}" dt="2024-01-23T16:05:24.928" v="273" actId="108"/>
          <ac:spMkLst>
            <pc:docMk/>
            <pc:sldMk cId="2320780369" sldId="746"/>
            <ac:spMk id="2076" creationId="{C708B773-F817-55F2-32AD-9FD35791FAFE}"/>
          </ac:spMkLst>
        </pc:spChg>
        <pc:spChg chg="mod topLvl">
          <ac:chgData name="Bertino Hernandez Cancino" userId="ce868ae7-7fce-4561-8884-386018fddd23" providerId="ADAL" clId="{FD2A4244-57B4-4DC6-8970-3FF3A2A70194}" dt="2024-01-23T16:05:21.039" v="272" actId="108"/>
          <ac:spMkLst>
            <pc:docMk/>
            <pc:sldMk cId="2320780369" sldId="746"/>
            <ac:spMk id="2077" creationId="{97FB28B6-3443-DE90-741D-1A1486C0F50C}"/>
          </ac:spMkLst>
        </pc:spChg>
        <pc:spChg chg="mod topLvl">
          <ac:chgData name="Bertino Hernandez Cancino" userId="ce868ae7-7fce-4561-8884-386018fddd23" providerId="ADAL" clId="{FD2A4244-57B4-4DC6-8970-3FF3A2A70194}" dt="2024-01-23T16:04:31.903" v="262" actId="207"/>
          <ac:spMkLst>
            <pc:docMk/>
            <pc:sldMk cId="2320780369" sldId="746"/>
            <ac:spMk id="2078" creationId="{6CFBAD78-794C-F2BB-BAFD-E18403037584}"/>
          </ac:spMkLst>
        </pc:spChg>
        <pc:spChg chg="mod topLvl">
          <ac:chgData name="Bertino Hernandez Cancino" userId="ce868ae7-7fce-4561-8884-386018fddd23" providerId="ADAL" clId="{FD2A4244-57B4-4DC6-8970-3FF3A2A70194}" dt="2024-01-23T15:51:10.218" v="16" actId="165"/>
          <ac:spMkLst>
            <pc:docMk/>
            <pc:sldMk cId="2320780369" sldId="746"/>
            <ac:spMk id="2079" creationId="{01DD3B55-1DA4-0ACF-6F29-5946A4CDFBC8}"/>
          </ac:spMkLst>
        </pc:spChg>
        <pc:spChg chg="mod topLvl">
          <ac:chgData name="Bertino Hernandez Cancino" userId="ce868ae7-7fce-4561-8884-386018fddd23" providerId="ADAL" clId="{FD2A4244-57B4-4DC6-8970-3FF3A2A70194}" dt="2024-01-23T16:01:05.564" v="135" actId="14100"/>
          <ac:spMkLst>
            <pc:docMk/>
            <pc:sldMk cId="2320780369" sldId="746"/>
            <ac:spMk id="2080" creationId="{9A9576FB-5157-F773-143E-E7C3FFD49DBB}"/>
          </ac:spMkLst>
        </pc:spChg>
        <pc:spChg chg="del mod topLvl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81" creationId="{8CC20C18-BC6F-4D91-170B-71E124A57A46}"/>
          </ac:spMkLst>
        </pc:spChg>
        <pc:spChg chg="del mod topLvl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82" creationId="{84EEDA47-E733-E8FD-FD5C-4D6E9D76981A}"/>
          </ac:spMkLst>
        </pc:spChg>
        <pc:spChg chg="del mod topLvl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83" creationId="{FE13E2FA-F3BA-002B-59BC-147BD9FBDB8C}"/>
          </ac:spMkLst>
        </pc:spChg>
        <pc:spChg chg="mod topLvl">
          <ac:chgData name="Bertino Hernandez Cancino" userId="ce868ae7-7fce-4561-8884-386018fddd23" providerId="ADAL" clId="{FD2A4244-57B4-4DC6-8970-3FF3A2A70194}" dt="2024-03-28T16:23:01.326" v="21060" actId="313"/>
          <ac:spMkLst>
            <pc:docMk/>
            <pc:sldMk cId="2320780369" sldId="746"/>
            <ac:spMk id="2084" creationId="{0DA178FD-2BE3-2D8B-FA96-CED424B84BC7}"/>
          </ac:spMkLst>
        </pc:spChg>
        <pc:spChg chg="del mod topLvl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85" creationId="{CDD40837-A2EA-BBD4-22ED-35D2EF856D79}"/>
          </ac:spMkLst>
        </pc:spChg>
        <pc:spChg chg="del mod topLvl">
          <ac:chgData name="Bertino Hernandez Cancino" userId="ce868ae7-7fce-4561-8884-386018fddd23" providerId="ADAL" clId="{FD2A4244-57B4-4DC6-8970-3FF3A2A70194}" dt="2024-01-23T16:03:00.621" v="218" actId="478"/>
          <ac:spMkLst>
            <pc:docMk/>
            <pc:sldMk cId="2320780369" sldId="746"/>
            <ac:spMk id="2086" creationId="{E830D00F-04CD-21BF-E6C2-47C51919805B}"/>
          </ac:spMkLst>
        </pc:spChg>
        <pc:spChg chg="del mod topLvl">
          <ac:chgData name="Bertino Hernandez Cancino" userId="ce868ae7-7fce-4561-8884-386018fddd23" providerId="ADAL" clId="{FD2A4244-57B4-4DC6-8970-3FF3A2A70194}" dt="2024-01-23T16:03:07.252" v="221" actId="478"/>
          <ac:spMkLst>
            <pc:docMk/>
            <pc:sldMk cId="2320780369" sldId="746"/>
            <ac:spMk id="2087" creationId="{3505CED2-4787-E5BF-A396-951B933E5DEF}"/>
          </ac:spMkLst>
        </pc:spChg>
        <pc:spChg chg="mod topLvl">
          <ac:chgData name="Bertino Hernandez Cancino" userId="ce868ae7-7fce-4561-8884-386018fddd23" providerId="ADAL" clId="{FD2A4244-57B4-4DC6-8970-3FF3A2A70194}" dt="2024-01-23T16:05:13.408" v="270" actId="207"/>
          <ac:spMkLst>
            <pc:docMk/>
            <pc:sldMk cId="2320780369" sldId="746"/>
            <ac:spMk id="2088" creationId="{4A2F5199-CE39-A054-3A0F-54F9601C7092}"/>
          </ac:spMkLst>
        </pc:spChg>
        <pc:spChg chg="del mod topLvl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89" creationId="{1CB74022-9B0B-548F-0CB6-DC5AA4397F2D}"/>
          </ac:spMkLst>
        </pc:spChg>
        <pc:spChg chg="add mod">
          <ac:chgData name="Bertino Hernandez Cancino" userId="ce868ae7-7fce-4561-8884-386018fddd23" providerId="ADAL" clId="{FD2A4244-57B4-4DC6-8970-3FF3A2A70194}" dt="2024-05-10T21:02:34.327" v="22534" actId="20577"/>
          <ac:spMkLst>
            <pc:docMk/>
            <pc:sldMk cId="2320780369" sldId="746"/>
            <ac:spMk id="2090" creationId="{F3CE8BB2-B298-B980-9A5F-D8A03C61F434}"/>
          </ac:spMkLst>
        </pc:spChg>
        <pc:spChg chg="add mod">
          <ac:chgData name="Bertino Hernandez Cancino" userId="ce868ae7-7fce-4561-8884-386018fddd23" providerId="ADAL" clId="{FD2A4244-57B4-4DC6-8970-3FF3A2A70194}" dt="2024-01-24T21:51:47.747" v="3135" actId="20577"/>
          <ac:spMkLst>
            <pc:docMk/>
            <pc:sldMk cId="2320780369" sldId="746"/>
            <ac:spMk id="2091" creationId="{D457C225-0C5A-E0D6-4E31-58DDE546D922}"/>
          </ac:spMkLst>
        </pc:spChg>
        <pc:spChg chg="add mod">
          <ac:chgData name="Bertino Hernandez Cancino" userId="ce868ae7-7fce-4561-8884-386018fddd23" providerId="ADAL" clId="{FD2A4244-57B4-4DC6-8970-3FF3A2A70194}" dt="2024-01-23T16:13:31.289" v="972" actId="20577"/>
          <ac:spMkLst>
            <pc:docMk/>
            <pc:sldMk cId="2320780369" sldId="746"/>
            <ac:spMk id="2092" creationId="{A2A8CB5F-9C63-D0A5-BB52-84EB6187A815}"/>
          </ac:spMkLst>
        </pc:spChg>
        <pc:spChg chg="add mod">
          <ac:chgData name="Bertino Hernandez Cancino" userId="ce868ae7-7fce-4561-8884-386018fddd23" providerId="ADAL" clId="{FD2A4244-57B4-4DC6-8970-3FF3A2A70194}" dt="2024-01-23T16:13:34.473" v="973" actId="20577"/>
          <ac:spMkLst>
            <pc:docMk/>
            <pc:sldMk cId="2320780369" sldId="746"/>
            <ac:spMk id="2093" creationId="{E3B08D9B-15C4-ADF8-2953-AA3C9ECE95E6}"/>
          </ac:spMkLst>
        </pc:spChg>
        <pc:spChg chg="add mod">
          <ac:chgData name="Bertino Hernandez Cancino" userId="ce868ae7-7fce-4561-8884-386018fddd23" providerId="ADAL" clId="{FD2A4244-57B4-4DC6-8970-3FF3A2A70194}" dt="2024-01-23T16:13:37.363" v="974" actId="20577"/>
          <ac:spMkLst>
            <pc:docMk/>
            <pc:sldMk cId="2320780369" sldId="746"/>
            <ac:spMk id="2094" creationId="{EDEE4AFA-BADB-6631-7128-F4A079D97933}"/>
          </ac:spMkLst>
        </pc:spChg>
        <pc:spChg chg="add del mod">
          <ac:chgData name="Bertino Hernandez Cancino" userId="ce868ae7-7fce-4561-8884-386018fddd23" providerId="ADAL" clId="{FD2A4244-57B4-4DC6-8970-3FF3A2A70194}" dt="2024-02-23T14:27:49.261" v="15109" actId="478"/>
          <ac:spMkLst>
            <pc:docMk/>
            <pc:sldMk cId="2320780369" sldId="746"/>
            <ac:spMk id="2095" creationId="{F4AA2CD7-BF08-2C32-C74E-6C0EF6A7B55F}"/>
          </ac:spMkLst>
        </pc:spChg>
        <pc:grpChg chg="del">
          <ac:chgData name="Bertino Hernandez Cancino" userId="ce868ae7-7fce-4561-8884-386018fddd23" providerId="ADAL" clId="{FD2A4244-57B4-4DC6-8970-3FF3A2A70194}" dt="2024-01-23T15:50:16.925" v="3" actId="478"/>
          <ac:grpSpMkLst>
            <pc:docMk/>
            <pc:sldMk cId="2320780369" sldId="746"/>
            <ac:grpSpMk id="6" creationId="{30F876BF-D0A2-7FE0-00EC-0B867CF862C6}"/>
          </ac:grpSpMkLst>
        </pc:grpChg>
        <pc:grpChg chg="add del mod">
          <ac:chgData name="Bertino Hernandez Cancino" userId="ce868ae7-7fce-4561-8884-386018fddd23" providerId="ADAL" clId="{FD2A4244-57B4-4DC6-8970-3FF3A2A70194}" dt="2024-01-23T15:51:10.218" v="16" actId="165"/>
          <ac:grpSpMkLst>
            <pc:docMk/>
            <pc:sldMk cId="2320780369" sldId="746"/>
            <ac:grpSpMk id="18" creationId="{8FC4C73B-962C-F58C-F049-4D481A193801}"/>
          </ac:grpSpMkLst>
        </pc:grpChg>
        <pc:grpChg chg="del">
          <ac:chgData name="Bertino Hernandez Cancino" userId="ce868ae7-7fce-4561-8884-386018fddd23" providerId="ADAL" clId="{FD2A4244-57B4-4DC6-8970-3FF3A2A70194}" dt="2024-01-23T15:50:16.925" v="3" actId="478"/>
          <ac:grpSpMkLst>
            <pc:docMk/>
            <pc:sldMk cId="2320780369" sldId="746"/>
            <ac:grpSpMk id="2061" creationId="{F0BD06C6-D7EF-6304-F0F5-61C1DEA926F9}"/>
          </ac:grpSpMkLst>
        </pc:grpChg>
        <pc:grpChg chg="del">
          <ac:chgData name="Bertino Hernandez Cancino" userId="ce868ae7-7fce-4561-8884-386018fddd23" providerId="ADAL" clId="{FD2A4244-57B4-4DC6-8970-3FF3A2A70194}" dt="2024-01-23T15:50:16.925" v="3" actId="478"/>
          <ac:grpSpMkLst>
            <pc:docMk/>
            <pc:sldMk cId="2320780369" sldId="746"/>
            <ac:grpSpMk id="2062" creationId="{0A7AB182-A448-C854-A238-7B66B5030E38}"/>
          </ac:grpSpMkLst>
        </pc:grpChg>
        <pc:grpChg chg="del">
          <ac:chgData name="Bertino Hernandez Cancino" userId="ce868ae7-7fce-4561-8884-386018fddd23" providerId="ADAL" clId="{FD2A4244-57B4-4DC6-8970-3FF3A2A70194}" dt="2024-01-23T15:50:16.925" v="3" actId="478"/>
          <ac:grpSpMkLst>
            <pc:docMk/>
            <pc:sldMk cId="2320780369" sldId="746"/>
            <ac:grpSpMk id="2063" creationId="{43E784F7-EC40-D106-06F6-E37AC4084FEF}"/>
          </ac:grpSpMkLst>
        </pc:grpChg>
        <pc:grpChg chg="del">
          <ac:chgData name="Bertino Hernandez Cancino" userId="ce868ae7-7fce-4561-8884-386018fddd23" providerId="ADAL" clId="{FD2A4244-57B4-4DC6-8970-3FF3A2A70194}" dt="2024-01-23T15:50:16.925" v="3" actId="478"/>
          <ac:grpSpMkLst>
            <pc:docMk/>
            <pc:sldMk cId="2320780369" sldId="746"/>
            <ac:grpSpMk id="2064" creationId="{5425C358-E1FA-CC1E-86E3-F9267651D2A1}"/>
          </ac:grpSpMkLst>
        </pc:grpChg>
        <pc:picChg chg="add del mod">
          <ac:chgData name="Bertino Hernandez Cancino" userId="ce868ae7-7fce-4561-8884-386018fddd23" providerId="ADAL" clId="{FD2A4244-57B4-4DC6-8970-3FF3A2A70194}" dt="2024-03-26T14:51:34.357" v="20386" actId="478"/>
          <ac:picMkLst>
            <pc:docMk/>
            <pc:sldMk cId="2320780369" sldId="746"/>
            <ac:picMk id="14" creationId="{B1875F92-19D3-2F7C-1DC4-031B60B00B2C}"/>
          </ac:picMkLst>
        </pc:picChg>
        <pc:picChg chg="add mod">
          <ac:chgData name="Bertino Hernandez Cancino" userId="ce868ae7-7fce-4561-8884-386018fddd23" providerId="ADAL" clId="{FD2A4244-57B4-4DC6-8970-3FF3A2A70194}" dt="2024-03-26T14:52:57.585" v="20402" actId="1076"/>
          <ac:picMkLst>
            <pc:docMk/>
            <pc:sldMk cId="2320780369" sldId="746"/>
            <ac:picMk id="15" creationId="{B9FFD77B-E652-A277-D902-E391A6A44CDB}"/>
          </ac:picMkLst>
        </pc:picChg>
        <pc:picChg chg="add mod">
          <ac:chgData name="Bertino Hernandez Cancino" userId="ce868ae7-7fce-4561-8884-386018fddd23" providerId="ADAL" clId="{FD2A4244-57B4-4DC6-8970-3FF3A2A70194}" dt="2024-01-23T16:18:15.095" v="1112" actId="1038"/>
          <ac:picMkLst>
            <pc:docMk/>
            <pc:sldMk cId="2320780369" sldId="746"/>
            <ac:picMk id="1026" creationId="{CFB3CD88-8A0D-8DF4-60E5-9F69D2DF3049}"/>
          </ac:picMkLst>
        </pc:picChg>
        <pc:picChg chg="add del mod">
          <ac:chgData name="Bertino Hernandez Cancino" userId="ce868ae7-7fce-4561-8884-386018fddd23" providerId="ADAL" clId="{FD2A4244-57B4-4DC6-8970-3FF3A2A70194}" dt="2024-01-23T16:17:22.733" v="1065" actId="478"/>
          <ac:picMkLst>
            <pc:docMk/>
            <pc:sldMk cId="2320780369" sldId="746"/>
            <ac:picMk id="1028" creationId="{0234E0DD-ABEA-A5BD-53C6-C6B582469C6E}"/>
          </ac:picMkLst>
        </pc:picChg>
        <pc:picChg chg="add mod">
          <ac:chgData name="Bertino Hernandez Cancino" userId="ce868ae7-7fce-4561-8884-386018fddd23" providerId="ADAL" clId="{FD2A4244-57B4-4DC6-8970-3FF3A2A70194}" dt="2024-01-23T16:18:31.779" v="1162" actId="1038"/>
          <ac:picMkLst>
            <pc:docMk/>
            <pc:sldMk cId="2320780369" sldId="746"/>
            <ac:picMk id="1030" creationId="{EE575B59-D939-9F63-C48C-9C2C82322410}"/>
          </ac:picMkLst>
        </pc:picChg>
        <pc:picChg chg="add mod">
          <ac:chgData name="Bertino Hernandez Cancino" userId="ce868ae7-7fce-4561-8884-386018fddd23" providerId="ADAL" clId="{FD2A4244-57B4-4DC6-8970-3FF3A2A70194}" dt="2024-01-23T16:20:49.317" v="1193" actId="1038"/>
          <ac:picMkLst>
            <pc:docMk/>
            <pc:sldMk cId="2320780369" sldId="746"/>
            <ac:picMk id="1032" creationId="{DFEA2D3F-634C-5DD6-32AB-478E1D03051F}"/>
          </ac:picMkLst>
        </pc:picChg>
        <pc:picChg chg="add del mod">
          <ac:chgData name="Bertino Hernandez Cancino" userId="ce868ae7-7fce-4561-8884-386018fddd23" providerId="ADAL" clId="{FD2A4244-57B4-4DC6-8970-3FF3A2A70194}" dt="2024-01-23T16:22:00.488" v="1198" actId="478"/>
          <ac:picMkLst>
            <pc:docMk/>
            <pc:sldMk cId="2320780369" sldId="746"/>
            <ac:picMk id="1034" creationId="{15AB6D39-FB42-5A07-DDA6-71610ABFB044}"/>
          </ac:picMkLst>
        </pc:picChg>
        <pc:picChg chg="add mod">
          <ac:chgData name="Bertino Hernandez Cancino" userId="ce868ae7-7fce-4561-8884-386018fddd23" providerId="ADAL" clId="{FD2A4244-57B4-4DC6-8970-3FF3A2A70194}" dt="2024-01-23T16:23:02.583" v="1222"/>
          <ac:picMkLst>
            <pc:docMk/>
            <pc:sldMk cId="2320780369" sldId="746"/>
            <ac:picMk id="1036" creationId="{B2737992-7DC5-66A4-08D3-26D9C168CF36}"/>
          </ac:picMkLst>
        </pc:picChg>
        <pc:picChg chg="add del mod">
          <ac:chgData name="Bertino Hernandez Cancino" userId="ce868ae7-7fce-4561-8884-386018fddd23" providerId="ADAL" clId="{FD2A4244-57B4-4DC6-8970-3FF3A2A70194}" dt="2024-02-23T14:27:49.261" v="15109" actId="478"/>
          <ac:picMkLst>
            <pc:docMk/>
            <pc:sldMk cId="2320780369" sldId="746"/>
            <ac:picMk id="1038" creationId="{2739510E-B2A4-F1F7-0C78-7DD302824BD3}"/>
          </ac:picMkLst>
        </pc:picChg>
        <pc:picChg chg="add mod">
          <ac:chgData name="Bertino Hernandez Cancino" userId="ce868ae7-7fce-4561-8884-386018fddd23" providerId="ADAL" clId="{FD2A4244-57B4-4DC6-8970-3FF3A2A70194}" dt="2024-01-23T16:18:26.242" v="1139" actId="1038"/>
          <ac:picMkLst>
            <pc:docMk/>
            <pc:sldMk cId="2320780369" sldId="746"/>
            <ac:picMk id="2096" creationId="{42BA96DC-8929-C9BE-2A80-9AFA061D73C0}"/>
          </ac:picMkLst>
        </pc:picChg>
      </pc:sldChg>
      <pc:sldChg chg="addSp delSp modSp add del mod modAnim">
        <pc:chgData name="Bertino Hernandez Cancino" userId="ce868ae7-7fce-4561-8884-386018fddd23" providerId="ADAL" clId="{FD2A4244-57B4-4DC6-8970-3FF3A2A70194}" dt="2024-01-24T17:03:49.843" v="2609" actId="47"/>
        <pc:sldMkLst>
          <pc:docMk/>
          <pc:sldMk cId="631887820" sldId="747"/>
        </pc:sldMkLst>
        <pc:spChg chg="del">
          <ac:chgData name="Bertino Hernandez Cancino" userId="ce868ae7-7fce-4561-8884-386018fddd23" providerId="ADAL" clId="{FD2A4244-57B4-4DC6-8970-3FF3A2A70194}" dt="2024-01-23T22:46:43.337" v="2462" actId="478"/>
          <ac:spMkLst>
            <pc:docMk/>
            <pc:sldMk cId="631887820" sldId="747"/>
            <ac:spMk id="3" creationId="{5DA92335-EBEF-1B5C-6276-792F04435575}"/>
          </ac:spMkLst>
        </pc:spChg>
        <pc:spChg chg="del">
          <ac:chgData name="Bertino Hernandez Cancino" userId="ce868ae7-7fce-4561-8884-386018fddd23" providerId="ADAL" clId="{FD2A4244-57B4-4DC6-8970-3FF3A2A70194}" dt="2024-01-23T22:46:43.337" v="2462" actId="478"/>
          <ac:spMkLst>
            <pc:docMk/>
            <pc:sldMk cId="631887820" sldId="747"/>
            <ac:spMk id="4" creationId="{5D2E07D2-A674-2796-29A0-E9E192052E1F}"/>
          </ac:spMkLst>
        </pc:spChg>
        <pc:spChg chg="del">
          <ac:chgData name="Bertino Hernandez Cancino" userId="ce868ae7-7fce-4561-8884-386018fddd23" providerId="ADAL" clId="{FD2A4244-57B4-4DC6-8970-3FF3A2A70194}" dt="2024-01-23T22:46:43.337" v="2462" actId="478"/>
          <ac:spMkLst>
            <pc:docMk/>
            <pc:sldMk cId="631887820" sldId="747"/>
            <ac:spMk id="5" creationId="{E643A948-0437-71ED-9B69-4AC249C08AD0}"/>
          </ac:spMkLst>
        </pc:spChg>
        <pc:spChg chg="del">
          <ac:chgData name="Bertino Hernandez Cancino" userId="ce868ae7-7fce-4561-8884-386018fddd23" providerId="ADAL" clId="{FD2A4244-57B4-4DC6-8970-3FF3A2A70194}" dt="2024-01-23T22:46:43.337" v="2462" actId="478"/>
          <ac:spMkLst>
            <pc:docMk/>
            <pc:sldMk cId="631887820" sldId="747"/>
            <ac:spMk id="7" creationId="{192C5611-CCFC-6DA7-E848-4BDFE7C05690}"/>
          </ac:spMkLst>
        </pc:spChg>
        <pc:spChg chg="del">
          <ac:chgData name="Bertino Hernandez Cancino" userId="ce868ae7-7fce-4561-8884-386018fddd23" providerId="ADAL" clId="{FD2A4244-57B4-4DC6-8970-3FF3A2A70194}" dt="2024-01-23T22:46:43.337" v="2462" actId="478"/>
          <ac:spMkLst>
            <pc:docMk/>
            <pc:sldMk cId="631887820" sldId="747"/>
            <ac:spMk id="8" creationId="{9279FE57-CA99-A1B7-BE0B-A560080EE7A3}"/>
          </ac:spMkLst>
        </pc:spChg>
        <pc:spChg chg="del mod">
          <ac:chgData name="Bertino Hernandez Cancino" userId="ce868ae7-7fce-4561-8884-386018fddd23" providerId="ADAL" clId="{FD2A4244-57B4-4DC6-8970-3FF3A2A70194}" dt="2024-01-23T22:32:48.886" v="2307" actId="478"/>
          <ac:spMkLst>
            <pc:docMk/>
            <pc:sldMk cId="631887820" sldId="747"/>
            <ac:spMk id="9" creationId="{A813E81E-EC6C-FC4E-62E1-B8A4CAF00947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2" creationId="{6807CDE7-5A9A-2856-6579-B8DD8779BB3E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4" creationId="{DBACF096-1B81-82CD-7736-39C4E46D3052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5" creationId="{885F4E21-3565-0332-53DE-DCD99DB8C2B1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6" creationId="{2962E424-5E7A-0432-9DC1-287304E9B165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7" creationId="{0F2A5B74-BB8F-A2A6-CD42-07FDCBEAF98E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8" creationId="{DC4A8329-AE88-A984-9603-9E4F480E49FC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19" creationId="{EF8E0EA2-098C-AE32-C3BE-475F10FFED6B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" creationId="{2749B175-43CF-5F7C-38AB-5EA883E55AF3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2" creationId="{1531A090-20E4-F082-9FFE-9C2B3C92A0E2}"/>
          </ac:spMkLst>
        </pc:spChg>
        <pc:spChg chg="del">
          <ac:chgData name="Bertino Hernandez Cancino" userId="ce868ae7-7fce-4561-8884-386018fddd23" providerId="ADAL" clId="{FD2A4244-57B4-4DC6-8970-3FF3A2A70194}" dt="2024-01-23T21:58:24.234" v="2192" actId="478"/>
          <ac:spMkLst>
            <pc:docMk/>
            <pc:sldMk cId="631887820" sldId="747"/>
            <ac:spMk id="27" creationId="{0A1F0F77-7A61-3C4A-5228-B5EF8AC901B9}"/>
          </ac:spMkLst>
        </pc:spChg>
        <pc:spChg chg="del">
          <ac:chgData name="Bertino Hernandez Cancino" userId="ce868ae7-7fce-4561-8884-386018fddd23" providerId="ADAL" clId="{FD2A4244-57B4-4DC6-8970-3FF3A2A70194}" dt="2024-01-23T21:58:24.234" v="2192" actId="478"/>
          <ac:spMkLst>
            <pc:docMk/>
            <pc:sldMk cId="631887820" sldId="747"/>
            <ac:spMk id="30" creationId="{8D08D25B-4E0F-06A2-8C60-3C9A024E7FB0}"/>
          </ac:spMkLst>
        </pc:spChg>
        <pc:spChg chg="add del mod">
          <ac:chgData name="Bertino Hernandez Cancino" userId="ce868ae7-7fce-4561-8884-386018fddd23" providerId="ADAL" clId="{FD2A4244-57B4-4DC6-8970-3FF3A2A70194}" dt="2024-01-23T22:35:57.975" v="2328"/>
          <ac:spMkLst>
            <pc:docMk/>
            <pc:sldMk cId="631887820" sldId="747"/>
            <ac:spMk id="2048" creationId="{A944C6FD-C3EE-602A-CD61-C057F955983B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49" creationId="{F83235D4-71BD-29D5-C5F1-52513454A7C6}"/>
          </ac:spMkLst>
        </pc:spChg>
        <pc:spChg chg="del">
          <ac:chgData name="Bertino Hernandez Cancino" userId="ce868ae7-7fce-4561-8884-386018fddd23" providerId="ADAL" clId="{FD2A4244-57B4-4DC6-8970-3FF3A2A70194}" dt="2024-01-23T21:58:21.029" v="2191" actId="478"/>
          <ac:spMkLst>
            <pc:docMk/>
            <pc:sldMk cId="631887820" sldId="747"/>
            <ac:spMk id="2050" creationId="{818F7790-FD88-2266-2C6A-45D33650A565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52" creationId="{1D1B33D4-3659-AC4A-F749-59E86E8389B8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53" creationId="{A086022B-7039-ACC6-D5BF-1D4351C33ADA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55" creationId="{144DF994-4A0B-A254-255E-63711A9BA2B4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56" creationId="{F3D62E2E-EBF6-90F3-C4B4-EA63752EA249}"/>
          </ac:spMkLst>
        </pc:spChg>
        <pc:spChg chg="del">
          <ac:chgData name="Bertino Hernandez Cancino" userId="ce868ae7-7fce-4561-8884-386018fddd23" providerId="ADAL" clId="{FD2A4244-57B4-4DC6-8970-3FF3A2A70194}" dt="2024-01-23T22:32:52.993" v="2308" actId="478"/>
          <ac:spMkLst>
            <pc:docMk/>
            <pc:sldMk cId="631887820" sldId="747"/>
            <ac:spMk id="2057" creationId="{2FE99252-17A9-BBA9-52A5-AC617E031EBD}"/>
          </ac:spMkLst>
        </pc:spChg>
        <pc:spChg chg="del">
          <ac:chgData name="Bertino Hernandez Cancino" userId="ce868ae7-7fce-4561-8884-386018fddd23" providerId="ADAL" clId="{FD2A4244-57B4-4DC6-8970-3FF3A2A70194}" dt="2024-01-23T21:58:24.234" v="2192" actId="478"/>
          <ac:spMkLst>
            <pc:docMk/>
            <pc:sldMk cId="631887820" sldId="747"/>
            <ac:spMk id="2060" creationId="{0572F3F6-3115-21AF-211F-16BD7F791446}"/>
          </ac:spMkLst>
        </pc:spChg>
        <pc:spChg chg="add del mod">
          <ac:chgData name="Bertino Hernandez Cancino" userId="ce868ae7-7fce-4561-8884-386018fddd23" providerId="ADAL" clId="{FD2A4244-57B4-4DC6-8970-3FF3A2A70194}" dt="2024-01-23T22:35:57.975" v="2328"/>
          <ac:spMkLst>
            <pc:docMk/>
            <pc:sldMk cId="631887820" sldId="747"/>
            <ac:spMk id="2061" creationId="{8F0E0F66-E25C-2260-6F49-5F4302FB2354}"/>
          </ac:spMkLst>
        </pc:spChg>
        <pc:spChg chg="del mod">
          <ac:chgData name="Bertino Hernandez Cancino" userId="ce868ae7-7fce-4561-8884-386018fddd23" providerId="ADAL" clId="{FD2A4244-57B4-4DC6-8970-3FF3A2A70194}" dt="2024-01-23T22:48:53.434" v="2510" actId="478"/>
          <ac:spMkLst>
            <pc:docMk/>
            <pc:sldMk cId="631887820" sldId="747"/>
            <ac:spMk id="2062" creationId="{C39AD86E-9840-6997-44BD-54EA4FBE4A3B}"/>
          </ac:spMkLst>
        </pc:spChg>
        <pc:spChg chg="add del mod">
          <ac:chgData name="Bertino Hernandez Cancino" userId="ce868ae7-7fce-4561-8884-386018fddd23" providerId="ADAL" clId="{FD2A4244-57B4-4DC6-8970-3FF3A2A70194}" dt="2024-01-23T22:48:48.723" v="2509" actId="478"/>
          <ac:spMkLst>
            <pc:docMk/>
            <pc:sldMk cId="631887820" sldId="747"/>
            <ac:spMk id="2063" creationId="{B1F54917-6A45-CC5E-54E2-6D9C844C8143}"/>
          </ac:spMkLst>
        </pc:spChg>
        <pc:spChg chg="add mod">
          <ac:chgData name="Bertino Hernandez Cancino" userId="ce868ae7-7fce-4561-8884-386018fddd23" providerId="ADAL" clId="{FD2A4244-57B4-4DC6-8970-3FF3A2A70194}" dt="2024-01-23T22:40:48.541" v="2451" actId="14100"/>
          <ac:spMkLst>
            <pc:docMk/>
            <pc:sldMk cId="631887820" sldId="747"/>
            <ac:spMk id="2064" creationId="{C1E7CE1B-06FC-CFCB-025F-98EEDA996D73}"/>
          </ac:spMkLst>
        </pc:spChg>
        <pc:spChg chg="add mod">
          <ac:chgData name="Bertino Hernandez Cancino" userId="ce868ae7-7fce-4561-8884-386018fddd23" providerId="ADAL" clId="{FD2A4244-57B4-4DC6-8970-3FF3A2A70194}" dt="2024-01-23T22:48:44.853" v="2508" actId="14100"/>
          <ac:spMkLst>
            <pc:docMk/>
            <pc:sldMk cId="631887820" sldId="747"/>
            <ac:spMk id="2065" creationId="{AFE756BE-CD09-4872-5443-D6796CB44847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068" creationId="{9C2C6098-4A91-4CCB-CA9F-843421606815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071" creationId="{D730A4DB-F99F-33DF-DBFE-45DC58C732FD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075" creationId="{25698DA0-BC2B-E60B-7927-3A43124083F2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076" creationId="{1AFB8815-B583-CF42-649C-E43EAA703939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077" creationId="{81464494-BA00-ABE5-7E63-8C9FE49723B0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13" creationId="{A47F92CC-1C9B-72BE-58BB-FFD4A54BFE3E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14" creationId="{E2E38ECA-2EE3-FD82-08DC-7F8ADFBD35D7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21" creationId="{2006E199-FC72-76DF-8E15-407A8784496F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23" creationId="{F3C6020D-BB69-81C6-FF36-B5D0B84D093A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28" creationId="{67B2155B-8351-8DB5-E1DB-B7B4394767B0}"/>
          </ac:spMkLst>
        </pc:spChg>
        <pc:spChg chg="del">
          <ac:chgData name="Bertino Hernandez Cancino" userId="ce868ae7-7fce-4561-8884-386018fddd23" providerId="ADAL" clId="{FD2A4244-57B4-4DC6-8970-3FF3A2A70194}" dt="2024-01-23T21:58:18.684" v="2190" actId="478"/>
          <ac:spMkLst>
            <pc:docMk/>
            <pc:sldMk cId="631887820" sldId="747"/>
            <ac:spMk id="2129" creationId="{956BF6DF-06B2-EC42-CFDA-101AAF339AD3}"/>
          </ac:spMkLst>
        </pc:spChg>
        <pc:graphicFrameChg chg="del">
          <ac:chgData name="Bertino Hernandez Cancino" userId="ce868ae7-7fce-4561-8884-386018fddd23" providerId="ADAL" clId="{FD2A4244-57B4-4DC6-8970-3FF3A2A70194}" dt="2024-01-23T21:58:18.684" v="2190" actId="478"/>
          <ac:graphicFrameMkLst>
            <pc:docMk/>
            <pc:sldMk cId="631887820" sldId="747"/>
            <ac:graphicFrameMk id="20" creationId="{131F9F5B-19F4-14DF-3A26-C3A83B074E42}"/>
          </ac:graphicFrameMkLst>
        </pc:graphicFrameChg>
        <pc:picChg chg="add del mod">
          <ac:chgData name="Bertino Hernandez Cancino" userId="ce868ae7-7fce-4561-8884-386018fddd23" providerId="ADAL" clId="{FD2A4244-57B4-4DC6-8970-3FF3A2A70194}" dt="2024-01-23T22:33:49.228" v="2318" actId="478"/>
          <ac:picMkLst>
            <pc:docMk/>
            <pc:sldMk cId="631887820" sldId="747"/>
            <ac:picMk id="6" creationId="{B71F808F-9350-1341-A952-C77DB527B7AB}"/>
          </ac:picMkLst>
        </pc:picChg>
        <pc:picChg chg="del">
          <ac:chgData name="Bertino Hernandez Cancino" userId="ce868ae7-7fce-4561-8884-386018fddd23" providerId="ADAL" clId="{FD2A4244-57B4-4DC6-8970-3FF3A2A70194}" dt="2024-01-23T21:58:18.684" v="2190" actId="478"/>
          <ac:picMkLst>
            <pc:docMk/>
            <pc:sldMk cId="631887820" sldId="747"/>
            <ac:picMk id="13" creationId="{F98DCFF5-8149-6844-4840-A06270E1466F}"/>
          </ac:picMkLst>
        </pc:picChg>
        <pc:picChg chg="add mod">
          <ac:chgData name="Bertino Hernandez Cancino" userId="ce868ae7-7fce-4561-8884-386018fddd23" providerId="ADAL" clId="{FD2A4244-57B4-4DC6-8970-3FF3A2A70194}" dt="2024-01-23T22:32:17.415" v="2302"/>
          <ac:picMkLst>
            <pc:docMk/>
            <pc:sldMk cId="631887820" sldId="747"/>
            <ac:picMk id="24" creationId="{59777694-1E7B-3165-3C3A-140CF31BFE24}"/>
          </ac:picMkLst>
        </pc:picChg>
        <pc:picChg chg="del">
          <ac:chgData name="Bertino Hernandez Cancino" userId="ce868ae7-7fce-4561-8884-386018fddd23" providerId="ADAL" clId="{FD2A4244-57B4-4DC6-8970-3FF3A2A70194}" dt="2024-01-23T21:58:24.234" v="2192" actId="478"/>
          <ac:picMkLst>
            <pc:docMk/>
            <pc:sldMk cId="631887820" sldId="747"/>
            <ac:picMk id="26" creationId="{382A0AAC-03DB-5684-C417-A100D0C5EA77}"/>
          </ac:picMkLst>
        </pc:picChg>
        <pc:picChg chg="add mod ord">
          <ac:chgData name="Bertino Hernandez Cancino" userId="ce868ae7-7fce-4561-8884-386018fddd23" providerId="ADAL" clId="{FD2A4244-57B4-4DC6-8970-3FF3A2A70194}" dt="2024-01-23T22:33:07.041" v="2311" actId="14100"/>
          <ac:picMkLst>
            <pc:docMk/>
            <pc:sldMk cId="631887820" sldId="747"/>
            <ac:picMk id="28" creationId="{F5E47ABD-A7B8-7EFF-46E2-6A7E31CD84DD}"/>
          </ac:picMkLst>
        </pc:picChg>
        <pc:picChg chg="del">
          <ac:chgData name="Bertino Hernandez Cancino" userId="ce868ae7-7fce-4561-8884-386018fddd23" providerId="ADAL" clId="{FD2A4244-57B4-4DC6-8970-3FF3A2A70194}" dt="2024-01-23T21:58:25.682" v="2194" actId="478"/>
          <ac:picMkLst>
            <pc:docMk/>
            <pc:sldMk cId="631887820" sldId="747"/>
            <ac:picMk id="29" creationId="{5FB88E90-2B38-9FAD-C579-05CDC2120829}"/>
          </ac:picMkLst>
        </pc:picChg>
        <pc:picChg chg="del">
          <ac:chgData name="Bertino Hernandez Cancino" userId="ce868ae7-7fce-4561-8884-386018fddd23" providerId="ADAL" clId="{FD2A4244-57B4-4DC6-8970-3FF3A2A70194}" dt="2024-01-23T21:58:21.029" v="2191" actId="478"/>
          <ac:picMkLst>
            <pc:docMk/>
            <pc:sldMk cId="631887820" sldId="747"/>
            <ac:picMk id="31" creationId="{CF593605-256A-AF49-D053-AD4098DFBDB1}"/>
          </ac:picMkLst>
        </pc:picChg>
        <pc:picChg chg="del">
          <ac:chgData name="Bertino Hernandez Cancino" userId="ce868ae7-7fce-4561-8884-386018fddd23" providerId="ADAL" clId="{FD2A4244-57B4-4DC6-8970-3FF3A2A70194}" dt="2024-01-23T21:58:18.684" v="2190" actId="478"/>
          <ac:picMkLst>
            <pc:docMk/>
            <pc:sldMk cId="631887820" sldId="747"/>
            <ac:picMk id="1026" creationId="{D433EE73-6763-EB4E-8A0B-B205304FFBC0}"/>
          </ac:picMkLst>
        </pc:picChg>
        <pc:picChg chg="del">
          <ac:chgData name="Bertino Hernandez Cancino" userId="ce868ae7-7fce-4561-8884-386018fddd23" providerId="ADAL" clId="{FD2A4244-57B4-4DC6-8970-3FF3A2A70194}" dt="2024-01-23T21:58:18.684" v="2190" actId="478"/>
          <ac:picMkLst>
            <pc:docMk/>
            <pc:sldMk cId="631887820" sldId="747"/>
            <ac:picMk id="1028" creationId="{298CBD20-92F6-4D87-5D5C-E1E38A07C93D}"/>
          </ac:picMkLst>
        </pc:picChg>
        <pc:picChg chg="del">
          <ac:chgData name="Bertino Hernandez Cancino" userId="ce868ae7-7fce-4561-8884-386018fddd23" providerId="ADAL" clId="{FD2A4244-57B4-4DC6-8970-3FF3A2A70194}" dt="2024-01-23T22:32:52.993" v="2308" actId="478"/>
          <ac:picMkLst>
            <pc:docMk/>
            <pc:sldMk cId="631887820" sldId="747"/>
            <ac:picMk id="2051" creationId="{8B4D8E64-4F9C-3494-2A4A-F5D0A3919DC6}"/>
          </ac:picMkLst>
        </pc:picChg>
        <pc:picChg chg="del">
          <ac:chgData name="Bertino Hernandez Cancino" userId="ce868ae7-7fce-4561-8884-386018fddd23" providerId="ADAL" clId="{FD2A4244-57B4-4DC6-8970-3FF3A2A70194}" dt="2024-01-23T22:32:52.993" v="2308" actId="478"/>
          <ac:picMkLst>
            <pc:docMk/>
            <pc:sldMk cId="631887820" sldId="747"/>
            <ac:picMk id="2054" creationId="{7AAC02B8-CDBD-851B-1B41-06CC98337B98}"/>
          </ac:picMkLst>
        </pc:picChg>
        <pc:picChg chg="del">
          <ac:chgData name="Bertino Hernandez Cancino" userId="ce868ae7-7fce-4561-8884-386018fddd23" providerId="ADAL" clId="{FD2A4244-57B4-4DC6-8970-3FF3A2A70194}" dt="2024-01-23T22:32:52.993" v="2308" actId="478"/>
          <ac:picMkLst>
            <pc:docMk/>
            <pc:sldMk cId="631887820" sldId="747"/>
            <ac:picMk id="2058" creationId="{5101BFD8-BA45-29CE-EA23-6ABD5C07A5A1}"/>
          </ac:picMkLst>
        </pc:picChg>
        <pc:picChg chg="del">
          <ac:chgData name="Bertino Hernandez Cancino" userId="ce868ae7-7fce-4561-8884-386018fddd23" providerId="ADAL" clId="{FD2A4244-57B4-4DC6-8970-3FF3A2A70194}" dt="2024-01-23T21:58:24.988" v="2193" actId="478"/>
          <ac:picMkLst>
            <pc:docMk/>
            <pc:sldMk cId="631887820" sldId="747"/>
            <ac:picMk id="2059" creationId="{F6661E62-5990-958E-F835-677F1A4D8706}"/>
          </ac:picMkLst>
        </pc:picChg>
        <pc:picChg chg="add mod modCrop">
          <ac:chgData name="Bertino Hernandez Cancino" userId="ce868ae7-7fce-4561-8884-386018fddd23" providerId="ADAL" clId="{FD2A4244-57B4-4DC6-8970-3FF3A2A70194}" dt="2024-01-23T22:49:10.642" v="2513" actId="732"/>
          <ac:picMkLst>
            <pc:docMk/>
            <pc:sldMk cId="631887820" sldId="747"/>
            <ac:picMk id="2067" creationId="{6A6DB195-B3F4-F3A6-5A32-77A56A66244C}"/>
          </ac:picMkLst>
        </pc:picChg>
        <pc:picChg chg="add mod modCrop">
          <ac:chgData name="Bertino Hernandez Cancino" userId="ce868ae7-7fce-4561-8884-386018fddd23" providerId="ADAL" clId="{FD2A4244-57B4-4DC6-8970-3FF3A2A70194}" dt="2024-01-23T22:50:11.013" v="2533" actId="1038"/>
          <ac:picMkLst>
            <pc:docMk/>
            <pc:sldMk cId="631887820" sldId="747"/>
            <ac:picMk id="2069" creationId="{AEFAAAC1-5284-28F2-4052-741809E32AC1}"/>
          </ac:picMkLst>
        </pc:picChg>
        <pc:picChg chg="del">
          <ac:chgData name="Bertino Hernandez Cancino" userId="ce868ae7-7fce-4561-8884-386018fddd23" providerId="ADAL" clId="{FD2A4244-57B4-4DC6-8970-3FF3A2A70194}" dt="2024-01-23T21:58:24.234" v="2192" actId="478"/>
          <ac:picMkLst>
            <pc:docMk/>
            <pc:sldMk cId="631887820" sldId="747"/>
            <ac:picMk id="2070" creationId="{09A3EC13-84DA-1ACB-FF82-88A56F6C5E46}"/>
          </ac:picMkLst>
        </pc:picChg>
        <pc:picChg chg="del">
          <ac:chgData name="Bertino Hernandez Cancino" userId="ce868ae7-7fce-4561-8884-386018fddd23" providerId="ADAL" clId="{FD2A4244-57B4-4DC6-8970-3FF3A2A70194}" dt="2024-01-23T21:58:18.684" v="2190" actId="478"/>
          <ac:picMkLst>
            <pc:docMk/>
            <pc:sldMk cId="631887820" sldId="747"/>
            <ac:picMk id="2126" creationId="{4FFA5C22-6A40-D25B-D386-3A0208FFED5A}"/>
          </ac:picMkLst>
        </pc:picChg>
        <pc:picChg chg="del">
          <ac:chgData name="Bertino Hernandez Cancino" userId="ce868ae7-7fce-4561-8884-386018fddd23" providerId="ADAL" clId="{FD2A4244-57B4-4DC6-8970-3FF3A2A70194}" dt="2024-01-23T21:58:18.684" v="2190" actId="478"/>
          <ac:picMkLst>
            <pc:docMk/>
            <pc:sldMk cId="631887820" sldId="747"/>
            <ac:picMk id="2127" creationId="{30E163E1-D574-EE4B-9306-6D82B4569D0D}"/>
          </ac:picMkLst>
        </pc:picChg>
        <pc:cxnChg chg="del">
          <ac:chgData name="Bertino Hernandez Cancino" userId="ce868ae7-7fce-4561-8884-386018fddd23" providerId="ADAL" clId="{FD2A4244-57B4-4DC6-8970-3FF3A2A70194}" dt="2024-01-23T21:58:18.684" v="2190" actId="478"/>
          <ac:cxnSpMkLst>
            <pc:docMk/>
            <pc:sldMk cId="631887820" sldId="747"/>
            <ac:cxnSpMk id="10" creationId="{855F7A4E-5B53-547F-2700-EAEBD77B55ED}"/>
          </ac:cxnSpMkLst>
        </pc:cxnChg>
        <pc:cxnChg chg="del">
          <ac:chgData name="Bertino Hernandez Cancino" userId="ce868ae7-7fce-4561-8884-386018fddd23" providerId="ADAL" clId="{FD2A4244-57B4-4DC6-8970-3FF3A2A70194}" dt="2024-01-23T21:58:18.684" v="2190" actId="478"/>
          <ac:cxnSpMkLst>
            <pc:docMk/>
            <pc:sldMk cId="631887820" sldId="747"/>
            <ac:cxnSpMk id="11" creationId="{BCFFEA60-68D2-617D-8203-6C44D5F54ACE}"/>
          </ac:cxnSpMkLst>
        </pc:cxnChg>
        <pc:cxnChg chg="del">
          <ac:chgData name="Bertino Hernandez Cancino" userId="ce868ae7-7fce-4561-8884-386018fddd23" providerId="ADAL" clId="{FD2A4244-57B4-4DC6-8970-3FF3A2A70194}" dt="2024-01-23T21:58:18.684" v="2190" actId="478"/>
          <ac:cxnSpMkLst>
            <pc:docMk/>
            <pc:sldMk cId="631887820" sldId="747"/>
            <ac:cxnSpMk id="2078" creationId="{5A7AD9B4-D5E0-997A-CD23-51BD584CEF9C}"/>
          </ac:cxnSpMkLst>
        </pc:cxnChg>
        <pc:cxnChg chg="del">
          <ac:chgData name="Bertino Hernandez Cancino" userId="ce868ae7-7fce-4561-8884-386018fddd23" providerId="ADAL" clId="{FD2A4244-57B4-4DC6-8970-3FF3A2A70194}" dt="2024-01-23T21:58:18.684" v="2190" actId="478"/>
          <ac:cxnSpMkLst>
            <pc:docMk/>
            <pc:sldMk cId="631887820" sldId="747"/>
            <ac:cxnSpMk id="2079" creationId="{E93653D5-0EEC-83CC-4823-B9667302B112}"/>
          </ac:cxnSpMkLst>
        </pc:cxnChg>
        <pc:cxnChg chg="del">
          <ac:chgData name="Bertino Hernandez Cancino" userId="ce868ae7-7fce-4561-8884-386018fddd23" providerId="ADAL" clId="{FD2A4244-57B4-4DC6-8970-3FF3A2A70194}" dt="2024-01-23T21:58:18.684" v="2190" actId="478"/>
          <ac:cxnSpMkLst>
            <pc:docMk/>
            <pc:sldMk cId="631887820" sldId="747"/>
            <ac:cxnSpMk id="2112" creationId="{DC519386-0905-44EB-9B1C-2C5631C52DFD}"/>
          </ac:cxnSpMkLst>
        </pc:cxnChg>
      </pc:sldChg>
      <pc:sldChg chg="delSp add del">
        <pc:chgData name="Bertino Hernandez Cancino" userId="ce868ae7-7fce-4561-8884-386018fddd23" providerId="ADAL" clId="{FD2A4244-57B4-4DC6-8970-3FF3A2A70194}" dt="2024-01-23T18:10:17.751" v="1381" actId="47"/>
        <pc:sldMkLst>
          <pc:docMk/>
          <pc:sldMk cId="734869254" sldId="747"/>
        </pc:sldMkLst>
        <pc:spChg chg="del">
          <ac:chgData name="Bertino Hernandez Cancino" userId="ce868ae7-7fce-4561-8884-386018fddd23" providerId="ADAL" clId="{FD2A4244-57B4-4DC6-8970-3FF3A2A70194}" dt="2024-01-23T16:40:55.244" v="1264" actId="478"/>
          <ac:spMkLst>
            <pc:docMk/>
            <pc:sldMk cId="734869254" sldId="747"/>
            <ac:spMk id="2097" creationId="{63DD3374-6198-9672-20C9-0CF1D162884E}"/>
          </ac:spMkLst>
        </pc:spChg>
        <pc:grpChg chg="del">
          <ac:chgData name="Bertino Hernandez Cancino" userId="ce868ae7-7fce-4561-8884-386018fddd23" providerId="ADAL" clId="{FD2A4244-57B4-4DC6-8970-3FF3A2A70194}" dt="2024-01-23T16:40:55.244" v="1264" actId="478"/>
          <ac:grpSpMkLst>
            <pc:docMk/>
            <pc:sldMk cId="734869254" sldId="747"/>
            <ac:grpSpMk id="2101" creationId="{55EA98C1-571F-6D2B-A108-89B0FBD2AAFC}"/>
          </ac:grpSpMkLst>
        </pc:grpChg>
        <pc:picChg chg="del">
          <ac:chgData name="Bertino Hernandez Cancino" userId="ce868ae7-7fce-4561-8884-386018fddd23" providerId="ADAL" clId="{FD2A4244-57B4-4DC6-8970-3FF3A2A70194}" dt="2024-01-23T16:40:55.244" v="1264" actId="478"/>
          <ac:picMkLst>
            <pc:docMk/>
            <pc:sldMk cId="734869254" sldId="747"/>
            <ac:picMk id="2096" creationId="{211572D4-7E38-BE69-30A3-AA4651903CFF}"/>
          </ac:picMkLst>
        </pc:picChg>
      </pc:sldChg>
      <pc:sldChg chg="addSp delSp modSp add mod">
        <pc:chgData name="Bertino Hernandez Cancino" userId="ce868ae7-7fce-4561-8884-386018fddd23" providerId="ADAL" clId="{FD2A4244-57B4-4DC6-8970-3FF3A2A70194}" dt="2024-03-28T16:18:44.285" v="21051"/>
        <pc:sldMkLst>
          <pc:docMk/>
          <pc:sldMk cId="1277274073" sldId="748"/>
        </pc:sldMkLst>
        <pc:spChg chg="add del mod">
          <ac:chgData name="Bertino Hernandez Cancino" userId="ce868ae7-7fce-4561-8884-386018fddd23" providerId="ADAL" clId="{FD2A4244-57B4-4DC6-8970-3FF3A2A70194}" dt="2024-01-24T14:17:36.754" v="2550" actId="21"/>
          <ac:spMkLst>
            <pc:docMk/>
            <pc:sldMk cId="1277274073" sldId="748"/>
            <ac:spMk id="2" creationId="{20AC08FC-C6FD-C09C-C78F-207BA10B42E4}"/>
          </ac:spMkLst>
        </pc:spChg>
        <pc:spChg chg="add mod">
          <ac:chgData name="Bertino Hernandez Cancino" userId="ce868ae7-7fce-4561-8884-386018fddd23" providerId="ADAL" clId="{FD2A4244-57B4-4DC6-8970-3FF3A2A70194}" dt="2024-01-29T14:25:44.106" v="8634" actId="207"/>
          <ac:spMkLst>
            <pc:docMk/>
            <pc:sldMk cId="1277274073" sldId="748"/>
            <ac:spMk id="3" creationId="{C1537CA9-5BAD-7B67-5E10-328CD367D53E}"/>
          </ac:spMkLst>
        </pc:spChg>
        <pc:spChg chg="add mod">
          <ac:chgData name="Bertino Hernandez Cancino" userId="ce868ae7-7fce-4561-8884-386018fddd23" providerId="ADAL" clId="{FD2A4244-57B4-4DC6-8970-3FF3A2A70194}" dt="2024-01-24T14:17:39.631" v="2552" actId="1076"/>
          <ac:spMkLst>
            <pc:docMk/>
            <pc:sldMk cId="1277274073" sldId="748"/>
            <ac:spMk id="4" creationId="{20AC08FC-C6FD-C09C-C78F-207BA10B42E4}"/>
          </ac:spMkLst>
        </pc:spChg>
        <pc:spChg chg="add mod">
          <ac:chgData name="Bertino Hernandez Cancino" userId="ce868ae7-7fce-4561-8884-386018fddd23" providerId="ADAL" clId="{FD2A4244-57B4-4DC6-8970-3FF3A2A70194}" dt="2024-01-24T14:17:59.395" v="2553"/>
          <ac:spMkLst>
            <pc:docMk/>
            <pc:sldMk cId="1277274073" sldId="748"/>
            <ac:spMk id="5" creationId="{D33CA0AC-27FC-907C-BC8A-253019156B9B}"/>
          </ac:spMkLst>
        </pc:spChg>
        <pc:picChg chg="add del mod">
          <ac:chgData name="Bertino Hernandez Cancino" userId="ce868ae7-7fce-4561-8884-386018fddd23" providerId="ADAL" clId="{FD2A4244-57B4-4DC6-8970-3FF3A2A70194}" dt="2024-03-27T14:29:45.042" v="20950" actId="478"/>
          <ac:picMkLst>
            <pc:docMk/>
            <pc:sldMk cId="1277274073" sldId="748"/>
            <ac:picMk id="2" creationId="{0DFAEF32-C4A6-073C-089C-B65C5947BF16}"/>
          </ac:picMkLst>
        </pc:picChg>
        <pc:picChg chg="add mod">
          <ac:chgData name="Bertino Hernandez Cancino" userId="ce868ae7-7fce-4561-8884-386018fddd23" providerId="ADAL" clId="{FD2A4244-57B4-4DC6-8970-3FF3A2A70194}" dt="2024-03-28T16:18:44.285" v="21051"/>
          <ac:picMkLst>
            <pc:docMk/>
            <pc:sldMk cId="1277274073" sldId="748"/>
            <ac:picMk id="2" creationId="{D7D98F8E-63DE-34A0-B844-702E123C75F3}"/>
          </ac:picMkLst>
        </pc:picChg>
        <pc:picChg chg="add mod">
          <ac:chgData name="Bertino Hernandez Cancino" userId="ce868ae7-7fce-4561-8884-386018fddd23" providerId="ADAL" clId="{FD2A4244-57B4-4DC6-8970-3FF3A2A70194}" dt="2024-01-24T14:18:07.061" v="2554"/>
          <ac:picMkLst>
            <pc:docMk/>
            <pc:sldMk cId="1277274073" sldId="748"/>
            <ac:picMk id="6" creationId="{15469EB7-FC50-D931-B896-7C176217073E}"/>
          </ac:picMkLst>
        </pc:picChg>
        <pc:picChg chg="add mod">
          <ac:chgData name="Bertino Hernandez Cancino" userId="ce868ae7-7fce-4561-8884-386018fddd23" providerId="ADAL" clId="{FD2A4244-57B4-4DC6-8970-3FF3A2A70194}" dt="2024-01-24T14:18:23.453" v="2555" actId="14100"/>
          <ac:picMkLst>
            <pc:docMk/>
            <pc:sldMk cId="1277274073" sldId="748"/>
            <ac:picMk id="7" creationId="{DE7624FB-1816-A246-BFF0-3868A6120DB5}"/>
          </ac:picMkLst>
        </pc:picChg>
        <pc:picChg chg="mod">
          <ac:chgData name="Bertino Hernandez Cancino" userId="ce868ae7-7fce-4561-8884-386018fddd23" providerId="ADAL" clId="{FD2A4244-57B4-4DC6-8970-3FF3A2A70194}" dt="2024-01-24T14:17:10.628" v="2541" actId="1076"/>
          <ac:picMkLst>
            <pc:docMk/>
            <pc:sldMk cId="1277274073" sldId="748"/>
            <ac:picMk id="28" creationId="{F5E47ABD-A7B8-7EFF-46E2-6A7E31CD84DD}"/>
          </ac:picMkLst>
        </pc:picChg>
      </pc:sldChg>
      <pc:sldChg chg="addSp delSp modSp add del mod">
        <pc:chgData name="Bertino Hernandez Cancino" userId="ce868ae7-7fce-4561-8884-386018fddd23" providerId="ADAL" clId="{FD2A4244-57B4-4DC6-8970-3FF3A2A70194}" dt="2024-04-10T14:09:29.153" v="22415" actId="47"/>
        <pc:sldMkLst>
          <pc:docMk/>
          <pc:sldMk cId="4251044805" sldId="749"/>
        </pc:sldMkLst>
        <pc:spChg chg="del">
          <ac:chgData name="Bertino Hernandez Cancino" userId="ce868ae7-7fce-4561-8884-386018fddd23" providerId="ADAL" clId="{FD2A4244-57B4-4DC6-8970-3FF3A2A70194}" dt="2024-01-24T17:14:30.885" v="2683" actId="478"/>
          <ac:spMkLst>
            <pc:docMk/>
            <pc:sldMk cId="4251044805" sldId="749"/>
            <ac:spMk id="3" creationId="{C1537CA9-5BAD-7B67-5E10-328CD367D53E}"/>
          </ac:spMkLst>
        </pc:spChg>
        <pc:spChg chg="del">
          <ac:chgData name="Bertino Hernandez Cancino" userId="ce868ae7-7fce-4561-8884-386018fddd23" providerId="ADAL" clId="{FD2A4244-57B4-4DC6-8970-3FF3A2A70194}" dt="2024-01-24T17:14:30.885" v="2683" actId="478"/>
          <ac:spMkLst>
            <pc:docMk/>
            <pc:sldMk cId="4251044805" sldId="749"/>
            <ac:spMk id="4" creationId="{20AC08FC-C6FD-C09C-C78F-207BA10B42E4}"/>
          </ac:spMkLst>
        </pc:spChg>
        <pc:spChg chg="del">
          <ac:chgData name="Bertino Hernandez Cancino" userId="ce868ae7-7fce-4561-8884-386018fddd23" providerId="ADAL" clId="{FD2A4244-57B4-4DC6-8970-3FF3A2A70194}" dt="2024-01-24T17:14:30.885" v="2683" actId="478"/>
          <ac:spMkLst>
            <pc:docMk/>
            <pc:sldMk cId="4251044805" sldId="749"/>
            <ac:spMk id="5" creationId="{D33CA0AC-27FC-907C-BC8A-253019156B9B}"/>
          </ac:spMkLst>
        </pc:spChg>
        <pc:spChg chg="add mod">
          <ac:chgData name="Bertino Hernandez Cancino" userId="ce868ae7-7fce-4561-8884-386018fddd23" providerId="ADAL" clId="{FD2A4244-57B4-4DC6-8970-3FF3A2A70194}" dt="2024-01-24T17:15:33.854" v="2694" actId="1036"/>
          <ac:spMkLst>
            <pc:docMk/>
            <pc:sldMk cId="4251044805" sldId="749"/>
            <ac:spMk id="8" creationId="{0150C03C-FC11-ECCB-CE81-029647ADB41F}"/>
          </ac:spMkLst>
        </pc:spChg>
        <pc:picChg chg="add mod">
          <ac:chgData name="Bertino Hernandez Cancino" userId="ce868ae7-7fce-4561-8884-386018fddd23" providerId="ADAL" clId="{FD2A4244-57B4-4DC6-8970-3FF3A2A70194}" dt="2024-01-24T17:14:17.095" v="2682"/>
          <ac:picMkLst>
            <pc:docMk/>
            <pc:sldMk cId="4251044805" sldId="749"/>
            <ac:picMk id="2" creationId="{E2A4EEDB-B297-C1C5-430A-A64D88BF82F4}"/>
          </ac:picMkLst>
        </pc:picChg>
        <pc:picChg chg="del">
          <ac:chgData name="Bertino Hernandez Cancino" userId="ce868ae7-7fce-4561-8884-386018fddd23" providerId="ADAL" clId="{FD2A4244-57B4-4DC6-8970-3FF3A2A70194}" dt="2024-01-24T17:14:30.885" v="2683" actId="478"/>
          <ac:picMkLst>
            <pc:docMk/>
            <pc:sldMk cId="4251044805" sldId="749"/>
            <ac:picMk id="6" creationId="{15469EB7-FC50-D931-B896-7C176217073E}"/>
          </ac:picMkLst>
        </pc:picChg>
        <pc:picChg chg="del">
          <ac:chgData name="Bertino Hernandez Cancino" userId="ce868ae7-7fce-4561-8884-386018fddd23" providerId="ADAL" clId="{FD2A4244-57B4-4DC6-8970-3FF3A2A70194}" dt="2024-01-24T17:14:30.885" v="2683" actId="478"/>
          <ac:picMkLst>
            <pc:docMk/>
            <pc:sldMk cId="4251044805" sldId="749"/>
            <ac:picMk id="7" creationId="{DE7624FB-1816-A246-BFF0-3868A6120DB5}"/>
          </ac:picMkLst>
        </pc:picChg>
        <pc:picChg chg="del">
          <ac:chgData name="Bertino Hernandez Cancino" userId="ce868ae7-7fce-4561-8884-386018fddd23" providerId="ADAL" clId="{FD2A4244-57B4-4DC6-8970-3FF3A2A70194}" dt="2024-01-24T17:10:32.741" v="2671" actId="478"/>
          <ac:picMkLst>
            <pc:docMk/>
            <pc:sldMk cId="4251044805" sldId="749"/>
            <ac:picMk id="28" creationId="{F5E47ABD-A7B8-7EFF-46E2-6A7E31CD84DD}"/>
          </ac:picMkLst>
        </pc:picChg>
        <pc:picChg chg="add del">
          <ac:chgData name="Bertino Hernandez Cancino" userId="ce868ae7-7fce-4561-8884-386018fddd23" providerId="ADAL" clId="{FD2A4244-57B4-4DC6-8970-3FF3A2A70194}" dt="2024-01-24T17:12:34.214" v="2674" actId="21"/>
          <ac:picMkLst>
            <pc:docMk/>
            <pc:sldMk cId="4251044805" sldId="749"/>
            <ac:picMk id="1026" creationId="{E2A4EEDB-B297-C1C5-430A-A64D88BF82F4}"/>
          </ac:picMkLst>
        </pc:picChg>
        <pc:picChg chg="del">
          <ac:chgData name="Bertino Hernandez Cancino" userId="ce868ae7-7fce-4561-8884-386018fddd23" providerId="ADAL" clId="{FD2A4244-57B4-4DC6-8970-3FF3A2A70194}" dt="2024-01-24T17:15:00.206" v="2684" actId="478"/>
          <ac:picMkLst>
            <pc:docMk/>
            <pc:sldMk cId="4251044805" sldId="749"/>
            <ac:picMk id="2067" creationId="{6A6DB195-B3F4-F3A6-5A32-77A56A66244C}"/>
          </ac:picMkLst>
        </pc:picChg>
        <pc:picChg chg="mod">
          <ac:chgData name="Bertino Hernandez Cancino" userId="ce868ae7-7fce-4561-8884-386018fddd23" providerId="ADAL" clId="{FD2A4244-57B4-4DC6-8970-3FF3A2A70194}" dt="2024-01-24T17:15:14.549" v="2686" actId="1076"/>
          <ac:picMkLst>
            <pc:docMk/>
            <pc:sldMk cId="4251044805" sldId="749"/>
            <ac:picMk id="2069" creationId="{AEFAAAC1-5284-28F2-4052-741809E32AC1}"/>
          </ac:picMkLst>
        </pc:picChg>
      </pc:sldChg>
      <pc:sldChg chg="addSp delSp modSp add del mod delAnim modAnim">
        <pc:chgData name="Bertino Hernandez Cancino" userId="ce868ae7-7fce-4561-8884-386018fddd23" providerId="ADAL" clId="{FD2A4244-57B4-4DC6-8970-3FF3A2A70194}" dt="2024-01-24T22:26:54.474" v="3329" actId="47"/>
        <pc:sldMkLst>
          <pc:docMk/>
          <pc:sldMk cId="498778084" sldId="750"/>
        </pc:sldMkLst>
        <pc:spChg chg="mod">
          <ac:chgData name="Bertino Hernandez Cancino" userId="ce868ae7-7fce-4561-8884-386018fddd23" providerId="ADAL" clId="{FD2A4244-57B4-4DC6-8970-3FF3A2A70194}" dt="2024-01-24T22:00:15.980" v="3189" actId="20577"/>
          <ac:spMkLst>
            <pc:docMk/>
            <pc:sldMk cId="498778084" sldId="750"/>
            <ac:spMk id="9" creationId="{A813E81E-EC6C-FC4E-62E1-B8A4CAF00947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2" creationId="{6807CDE7-5A9A-2856-6579-B8DD8779BB3E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4" creationId="{DBACF096-1B81-82CD-7736-39C4E46D3052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5" creationId="{885F4E21-3565-0332-53DE-DCD99DB8C2B1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6" creationId="{2962E424-5E7A-0432-9DC1-287304E9B165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7" creationId="{0F2A5B74-BB8F-A2A6-CD42-07FDCBEAF98E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8" creationId="{DC4A8329-AE88-A984-9603-9E4F480E49FC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19" creationId="{EF8E0EA2-098C-AE32-C3BE-475F10FFED6B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" creationId="{2749B175-43CF-5F7C-38AB-5EA883E55AF3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2" creationId="{1531A090-20E4-F082-9FFE-9C2B3C92A0E2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7" creationId="{0A1F0F77-7A61-3C4A-5228-B5EF8AC901B9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30" creationId="{8D08D25B-4E0F-06A2-8C60-3C9A024E7FB0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49" creationId="{F83235D4-71BD-29D5-C5F1-52513454A7C6}"/>
          </ac:spMkLst>
        </pc:spChg>
        <pc:spChg chg="del">
          <ac:chgData name="Bertino Hernandez Cancino" userId="ce868ae7-7fce-4561-8884-386018fddd23" providerId="ADAL" clId="{FD2A4244-57B4-4DC6-8970-3FF3A2A70194}" dt="2024-01-24T22:00:00.217" v="3140" actId="478"/>
          <ac:spMkLst>
            <pc:docMk/>
            <pc:sldMk cId="498778084" sldId="750"/>
            <ac:spMk id="2050" creationId="{818F7790-FD88-2266-2C6A-45D33650A565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52" creationId="{1D1B33D4-3659-AC4A-F749-59E86E8389B8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53" creationId="{A086022B-7039-ACC6-D5BF-1D4351C33ADA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55" creationId="{144DF994-4A0B-A254-255E-63711A9BA2B4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56" creationId="{F3D62E2E-EBF6-90F3-C4B4-EA63752EA249}"/>
          </ac:spMkLst>
        </pc:spChg>
        <pc:spChg chg="del">
          <ac:chgData name="Bertino Hernandez Cancino" userId="ce868ae7-7fce-4561-8884-386018fddd23" providerId="ADAL" clId="{FD2A4244-57B4-4DC6-8970-3FF3A2A70194}" dt="2024-01-24T22:04:55.897" v="3213" actId="478"/>
          <ac:spMkLst>
            <pc:docMk/>
            <pc:sldMk cId="498778084" sldId="750"/>
            <ac:spMk id="2057" creationId="{2FE99252-17A9-BBA9-52A5-AC617E031EBD}"/>
          </ac:spMkLst>
        </pc:spChg>
        <pc:spChg chg="del">
          <ac:chgData name="Bertino Hernandez Cancino" userId="ce868ae7-7fce-4561-8884-386018fddd23" providerId="ADAL" clId="{FD2A4244-57B4-4DC6-8970-3FF3A2A70194}" dt="2024-01-24T21:59:56.367" v="3138" actId="478"/>
          <ac:spMkLst>
            <pc:docMk/>
            <pc:sldMk cId="498778084" sldId="750"/>
            <ac:spMk id="2060" creationId="{0572F3F6-3115-21AF-211F-16BD7F791446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068" creationId="{9C2C6098-4A91-4CCB-CA9F-843421606815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071" creationId="{D730A4DB-F99F-33DF-DBFE-45DC58C732FD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075" creationId="{25698DA0-BC2B-E60B-7927-3A43124083F2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076" creationId="{1AFB8815-B583-CF42-649C-E43EAA703939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077" creationId="{81464494-BA00-ABE5-7E63-8C9FE49723B0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13" creationId="{A47F92CC-1C9B-72BE-58BB-FFD4A54BFE3E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14" creationId="{E2E38ECA-2EE3-FD82-08DC-7F8ADFBD35D7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21" creationId="{2006E199-FC72-76DF-8E15-407A8784496F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23" creationId="{F3C6020D-BB69-81C6-FF36-B5D0B84D093A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28" creationId="{67B2155B-8351-8DB5-E1DB-B7B4394767B0}"/>
          </ac:spMkLst>
        </pc:spChg>
        <pc:spChg chg="del">
          <ac:chgData name="Bertino Hernandez Cancino" userId="ce868ae7-7fce-4561-8884-386018fddd23" providerId="ADAL" clId="{FD2A4244-57B4-4DC6-8970-3FF3A2A70194}" dt="2024-01-24T21:59:53.133" v="3137" actId="478"/>
          <ac:spMkLst>
            <pc:docMk/>
            <pc:sldMk cId="498778084" sldId="750"/>
            <ac:spMk id="2129" creationId="{956BF6DF-06B2-EC42-CFDA-101AAF339AD3}"/>
          </ac:spMkLst>
        </pc:spChg>
        <pc:graphicFrameChg chg="del">
          <ac:chgData name="Bertino Hernandez Cancino" userId="ce868ae7-7fce-4561-8884-386018fddd23" providerId="ADAL" clId="{FD2A4244-57B4-4DC6-8970-3FF3A2A70194}" dt="2024-01-24T21:59:53.133" v="3137" actId="478"/>
          <ac:graphicFrameMkLst>
            <pc:docMk/>
            <pc:sldMk cId="498778084" sldId="750"/>
            <ac:graphicFrameMk id="20" creationId="{131F9F5B-19F4-14DF-3A26-C3A83B074E42}"/>
          </ac:graphicFrameMkLst>
        </pc:graphicFrameChg>
        <pc:picChg chg="add del mod modCrop">
          <ac:chgData name="Bertino Hernandez Cancino" userId="ce868ae7-7fce-4561-8884-386018fddd23" providerId="ADAL" clId="{FD2A4244-57B4-4DC6-8970-3FF3A2A70194}" dt="2024-01-24T22:00:38.282" v="3193" actId="478"/>
          <ac:picMkLst>
            <pc:docMk/>
            <pc:sldMk cId="498778084" sldId="750"/>
            <ac:picMk id="2" creationId="{1B2775D0-0B36-8CE1-5C0C-6DE5E2D1A5C5}"/>
          </ac:picMkLst>
        </pc:picChg>
        <pc:picChg chg="add mod modCrop">
          <ac:chgData name="Bertino Hernandez Cancino" userId="ce868ae7-7fce-4561-8884-386018fddd23" providerId="ADAL" clId="{FD2A4244-57B4-4DC6-8970-3FF3A2A70194}" dt="2024-01-24T22:01:21.479" v="3205" actId="1076"/>
          <ac:picMkLst>
            <pc:docMk/>
            <pc:sldMk cId="498778084" sldId="750"/>
            <ac:picMk id="6" creationId="{F80707FD-A363-893C-DD5F-C810B0AE5724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13" creationId="{F98DCFF5-8149-6844-4840-A06270E1466F}"/>
          </ac:picMkLst>
        </pc:picChg>
        <pc:picChg chg="add mod">
          <ac:chgData name="Bertino Hernandez Cancino" userId="ce868ae7-7fce-4561-8884-386018fddd23" providerId="ADAL" clId="{FD2A4244-57B4-4DC6-8970-3FF3A2A70194}" dt="2024-01-24T22:20:35.576" v="3297" actId="1076"/>
          <ac:picMkLst>
            <pc:docMk/>
            <pc:sldMk cId="498778084" sldId="750"/>
            <ac:picMk id="24" creationId="{4C5D0245-69C3-F75C-8BEB-2EA2D5FEF3EC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26" creationId="{382A0AAC-03DB-5684-C417-A100D0C5EA77}"/>
          </ac:picMkLst>
        </pc:picChg>
        <pc:picChg chg="del">
          <ac:chgData name="Bertino Hernandez Cancino" userId="ce868ae7-7fce-4561-8884-386018fddd23" providerId="ADAL" clId="{FD2A4244-57B4-4DC6-8970-3FF3A2A70194}" dt="2024-01-24T21:59:56.367" v="3138" actId="478"/>
          <ac:picMkLst>
            <pc:docMk/>
            <pc:sldMk cId="498778084" sldId="750"/>
            <ac:picMk id="29" creationId="{5FB88E90-2B38-9FAD-C579-05CDC2120829}"/>
          </ac:picMkLst>
        </pc:picChg>
        <pc:picChg chg="del">
          <ac:chgData name="Bertino Hernandez Cancino" userId="ce868ae7-7fce-4561-8884-386018fddd23" providerId="ADAL" clId="{FD2A4244-57B4-4DC6-8970-3FF3A2A70194}" dt="2024-01-24T21:59:58.057" v="3139" actId="478"/>
          <ac:picMkLst>
            <pc:docMk/>
            <pc:sldMk cId="498778084" sldId="750"/>
            <ac:picMk id="31" creationId="{CF593605-256A-AF49-D053-AD4098DFBDB1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1026" creationId="{D433EE73-6763-EB4E-8A0B-B205304FFBC0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1028" creationId="{298CBD20-92F6-4D87-5D5C-E1E38A07C93D}"/>
          </ac:picMkLst>
        </pc:picChg>
        <pc:picChg chg="del">
          <ac:chgData name="Bertino Hernandez Cancino" userId="ce868ae7-7fce-4561-8884-386018fddd23" providerId="ADAL" clId="{FD2A4244-57B4-4DC6-8970-3FF3A2A70194}" dt="2024-01-24T22:04:55.897" v="3213" actId="478"/>
          <ac:picMkLst>
            <pc:docMk/>
            <pc:sldMk cId="498778084" sldId="750"/>
            <ac:picMk id="2051" creationId="{8B4D8E64-4F9C-3494-2A4A-F5D0A3919DC6}"/>
          </ac:picMkLst>
        </pc:picChg>
        <pc:picChg chg="del">
          <ac:chgData name="Bertino Hernandez Cancino" userId="ce868ae7-7fce-4561-8884-386018fddd23" providerId="ADAL" clId="{FD2A4244-57B4-4DC6-8970-3FF3A2A70194}" dt="2024-01-24T22:04:55.897" v="3213" actId="478"/>
          <ac:picMkLst>
            <pc:docMk/>
            <pc:sldMk cId="498778084" sldId="750"/>
            <ac:picMk id="2054" creationId="{7AAC02B8-CDBD-851B-1B41-06CC98337B98}"/>
          </ac:picMkLst>
        </pc:picChg>
        <pc:picChg chg="del">
          <ac:chgData name="Bertino Hernandez Cancino" userId="ce868ae7-7fce-4561-8884-386018fddd23" providerId="ADAL" clId="{FD2A4244-57B4-4DC6-8970-3FF3A2A70194}" dt="2024-01-24T22:04:55.897" v="3213" actId="478"/>
          <ac:picMkLst>
            <pc:docMk/>
            <pc:sldMk cId="498778084" sldId="750"/>
            <ac:picMk id="2058" creationId="{5101BFD8-BA45-29CE-EA23-6ABD5C07A5A1}"/>
          </ac:picMkLst>
        </pc:picChg>
        <pc:picChg chg="del">
          <ac:chgData name="Bertino Hernandez Cancino" userId="ce868ae7-7fce-4561-8884-386018fddd23" providerId="ADAL" clId="{FD2A4244-57B4-4DC6-8970-3FF3A2A70194}" dt="2024-01-24T21:59:56.367" v="3138" actId="478"/>
          <ac:picMkLst>
            <pc:docMk/>
            <pc:sldMk cId="498778084" sldId="750"/>
            <ac:picMk id="2059" creationId="{F6661E62-5990-958E-F835-677F1A4D8706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2070" creationId="{09A3EC13-84DA-1ACB-FF82-88A56F6C5E46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2126" creationId="{4FFA5C22-6A40-D25B-D386-3A0208FFED5A}"/>
          </ac:picMkLst>
        </pc:picChg>
        <pc:picChg chg="del">
          <ac:chgData name="Bertino Hernandez Cancino" userId="ce868ae7-7fce-4561-8884-386018fddd23" providerId="ADAL" clId="{FD2A4244-57B4-4DC6-8970-3FF3A2A70194}" dt="2024-01-24T21:59:53.133" v="3137" actId="478"/>
          <ac:picMkLst>
            <pc:docMk/>
            <pc:sldMk cId="498778084" sldId="750"/>
            <ac:picMk id="2127" creationId="{30E163E1-D574-EE4B-9306-6D82B4569D0D}"/>
          </ac:picMkLst>
        </pc:picChg>
        <pc:picChg chg="add mod">
          <ac:chgData name="Bertino Hernandez Cancino" userId="ce868ae7-7fce-4561-8884-386018fddd23" providerId="ADAL" clId="{FD2A4244-57B4-4DC6-8970-3FF3A2A70194}" dt="2024-01-24T22:05:03.017" v="3215" actId="14100"/>
          <ac:picMkLst>
            <pc:docMk/>
            <pc:sldMk cId="498778084" sldId="750"/>
            <ac:picMk id="4098" creationId="{7F688757-2DBD-F074-0ED7-C4B0A2FBA411}"/>
          </ac:picMkLst>
        </pc:picChg>
        <pc:picChg chg="add mod">
          <ac:chgData name="Bertino Hernandez Cancino" userId="ce868ae7-7fce-4561-8884-386018fddd23" providerId="ADAL" clId="{FD2A4244-57B4-4DC6-8970-3FF3A2A70194}" dt="2024-01-24T22:05:11.982" v="3217" actId="14100"/>
          <ac:picMkLst>
            <pc:docMk/>
            <pc:sldMk cId="498778084" sldId="750"/>
            <ac:picMk id="4100" creationId="{B94DCB58-F780-4408-950E-50735EF3CDA0}"/>
          </ac:picMkLst>
        </pc:picChg>
        <pc:picChg chg="add mod">
          <ac:chgData name="Bertino Hernandez Cancino" userId="ce868ae7-7fce-4561-8884-386018fddd23" providerId="ADAL" clId="{FD2A4244-57B4-4DC6-8970-3FF3A2A70194}" dt="2024-01-24T22:21:21.094" v="3298" actId="1076"/>
          <ac:picMkLst>
            <pc:docMk/>
            <pc:sldMk cId="498778084" sldId="750"/>
            <ac:picMk id="4102" creationId="{DBE7316B-691E-01F3-7C0B-CB50D2B7D677}"/>
          </ac:picMkLst>
        </pc:picChg>
        <pc:picChg chg="add mod">
          <ac:chgData name="Bertino Hernandez Cancino" userId="ce868ae7-7fce-4561-8884-386018fddd23" providerId="ADAL" clId="{FD2A4244-57B4-4DC6-8970-3FF3A2A70194}" dt="2024-01-24T22:19:06.625" v="3235" actId="14100"/>
          <ac:picMkLst>
            <pc:docMk/>
            <pc:sldMk cId="498778084" sldId="750"/>
            <ac:picMk id="4104" creationId="{41BC43D4-2734-3732-67A3-DA437A16596B}"/>
          </ac:picMkLst>
        </pc:picChg>
        <pc:picChg chg="add mod">
          <ac:chgData name="Bertino Hernandez Cancino" userId="ce868ae7-7fce-4561-8884-386018fddd23" providerId="ADAL" clId="{FD2A4244-57B4-4DC6-8970-3FF3A2A70194}" dt="2024-01-24T22:19:17.350" v="3275" actId="1076"/>
          <ac:picMkLst>
            <pc:docMk/>
            <pc:sldMk cId="498778084" sldId="750"/>
            <ac:picMk id="4106" creationId="{AA460023-B984-30F9-43AD-E868ADAF104C}"/>
          </ac:picMkLst>
        </pc:picChg>
        <pc:cxnChg chg="del">
          <ac:chgData name="Bertino Hernandez Cancino" userId="ce868ae7-7fce-4561-8884-386018fddd23" providerId="ADAL" clId="{FD2A4244-57B4-4DC6-8970-3FF3A2A70194}" dt="2024-01-24T21:59:53.133" v="3137" actId="478"/>
          <ac:cxnSpMkLst>
            <pc:docMk/>
            <pc:sldMk cId="498778084" sldId="750"/>
            <ac:cxnSpMk id="10" creationId="{855F7A4E-5B53-547F-2700-EAEBD77B55ED}"/>
          </ac:cxnSpMkLst>
        </pc:cxnChg>
        <pc:cxnChg chg="del">
          <ac:chgData name="Bertino Hernandez Cancino" userId="ce868ae7-7fce-4561-8884-386018fddd23" providerId="ADAL" clId="{FD2A4244-57B4-4DC6-8970-3FF3A2A70194}" dt="2024-01-24T21:59:53.133" v="3137" actId="478"/>
          <ac:cxnSpMkLst>
            <pc:docMk/>
            <pc:sldMk cId="498778084" sldId="750"/>
            <ac:cxnSpMk id="11" creationId="{BCFFEA60-68D2-617D-8203-6C44D5F54ACE}"/>
          </ac:cxnSpMkLst>
        </pc:cxnChg>
        <pc:cxnChg chg="del">
          <ac:chgData name="Bertino Hernandez Cancino" userId="ce868ae7-7fce-4561-8884-386018fddd23" providerId="ADAL" clId="{FD2A4244-57B4-4DC6-8970-3FF3A2A70194}" dt="2024-01-24T21:59:53.133" v="3137" actId="478"/>
          <ac:cxnSpMkLst>
            <pc:docMk/>
            <pc:sldMk cId="498778084" sldId="750"/>
            <ac:cxnSpMk id="2078" creationId="{5A7AD9B4-D5E0-997A-CD23-51BD584CEF9C}"/>
          </ac:cxnSpMkLst>
        </pc:cxnChg>
        <pc:cxnChg chg="del">
          <ac:chgData name="Bertino Hernandez Cancino" userId="ce868ae7-7fce-4561-8884-386018fddd23" providerId="ADAL" clId="{FD2A4244-57B4-4DC6-8970-3FF3A2A70194}" dt="2024-01-24T21:59:53.133" v="3137" actId="478"/>
          <ac:cxnSpMkLst>
            <pc:docMk/>
            <pc:sldMk cId="498778084" sldId="750"/>
            <ac:cxnSpMk id="2079" creationId="{E93653D5-0EEC-83CC-4823-B9667302B112}"/>
          </ac:cxnSpMkLst>
        </pc:cxnChg>
        <pc:cxnChg chg="del">
          <ac:chgData name="Bertino Hernandez Cancino" userId="ce868ae7-7fce-4561-8884-386018fddd23" providerId="ADAL" clId="{FD2A4244-57B4-4DC6-8970-3FF3A2A70194}" dt="2024-01-24T21:59:53.133" v="3137" actId="478"/>
          <ac:cxnSpMkLst>
            <pc:docMk/>
            <pc:sldMk cId="498778084" sldId="750"/>
            <ac:cxnSpMk id="2112" creationId="{DC519386-0905-44EB-9B1C-2C5631C52DFD}"/>
          </ac:cxnSpMkLst>
        </pc:cxnChg>
      </pc:sldChg>
      <pc:sldChg chg="addSp delSp modSp new del mod setBg">
        <pc:chgData name="Bertino Hernandez Cancino" userId="ce868ae7-7fce-4561-8884-386018fddd23" providerId="ADAL" clId="{FD2A4244-57B4-4DC6-8970-3FF3A2A70194}" dt="2024-01-24T17:15:40.625" v="2695" actId="47"/>
        <pc:sldMkLst>
          <pc:docMk/>
          <pc:sldMk cId="4272785061" sldId="750"/>
        </pc:sldMkLst>
        <pc:spChg chg="del">
          <ac:chgData name="Bertino Hernandez Cancino" userId="ce868ae7-7fce-4561-8884-386018fddd23" providerId="ADAL" clId="{FD2A4244-57B4-4DC6-8970-3FF3A2A70194}" dt="2024-01-24T17:13:21.127" v="2676" actId="26606"/>
          <ac:spMkLst>
            <pc:docMk/>
            <pc:sldMk cId="4272785061" sldId="750"/>
            <ac:spMk id="2" creationId="{A0C8E349-7E7E-4C5E-7F22-20C9A3F29C59}"/>
          </ac:spMkLst>
        </pc:spChg>
        <pc:spChg chg="del">
          <ac:chgData name="Bertino Hernandez Cancino" userId="ce868ae7-7fce-4561-8884-386018fddd23" providerId="ADAL" clId="{FD2A4244-57B4-4DC6-8970-3FF3A2A70194}" dt="2024-01-24T17:13:21.127" v="2676" actId="26606"/>
          <ac:spMkLst>
            <pc:docMk/>
            <pc:sldMk cId="4272785061" sldId="750"/>
            <ac:spMk id="3" creationId="{E9DF4889-EDC5-21A2-A75C-9CADD492E010}"/>
          </ac:spMkLst>
        </pc:spChg>
        <pc:spChg chg="add mod">
          <ac:chgData name="Bertino Hernandez Cancino" userId="ce868ae7-7fce-4561-8884-386018fddd23" providerId="ADAL" clId="{FD2A4244-57B4-4DC6-8970-3FF3A2A70194}" dt="2024-01-24T17:13:30.368" v="2679" actId="21"/>
          <ac:spMkLst>
            <pc:docMk/>
            <pc:sldMk cId="4272785061" sldId="750"/>
            <ac:spMk id="4" creationId="{8161EC1B-096A-533F-5179-5D2969052951}"/>
          </ac:spMkLst>
        </pc:spChg>
        <pc:spChg chg="add">
          <ac:chgData name="Bertino Hernandez Cancino" userId="ce868ae7-7fce-4561-8884-386018fddd23" providerId="ADAL" clId="{FD2A4244-57B4-4DC6-8970-3FF3A2A70194}" dt="2024-01-24T17:13:21.127" v="2676" actId="26606"/>
          <ac:spMkLst>
            <pc:docMk/>
            <pc:sldMk cId="4272785061" sldId="750"/>
            <ac:spMk id="1031" creationId="{42A4FC2C-047E-45A5-965D-8E1E3BF09BC6}"/>
          </ac:spMkLst>
        </pc:spChg>
        <pc:picChg chg="add del mod">
          <ac:chgData name="Bertino Hernandez Cancino" userId="ce868ae7-7fce-4561-8884-386018fddd23" providerId="ADAL" clId="{FD2A4244-57B4-4DC6-8970-3FF3A2A70194}" dt="2024-01-24T17:13:30.368" v="2679" actId="21"/>
          <ac:picMkLst>
            <pc:docMk/>
            <pc:sldMk cId="4272785061" sldId="750"/>
            <ac:picMk id="1026" creationId="{E2A4EEDB-B297-C1C5-430A-A64D88BF82F4}"/>
          </ac:picMkLst>
        </pc:picChg>
      </pc:sldChg>
      <pc:sldChg chg="addSp delSp modSp new mod setBg setClrOvrMap">
        <pc:chgData name="Bertino Hernandez Cancino" userId="ce868ae7-7fce-4561-8884-386018fddd23" providerId="ADAL" clId="{FD2A4244-57B4-4DC6-8970-3FF3A2A70194}" dt="2024-03-05T16:21:50.986" v="15278" actId="478"/>
        <pc:sldMkLst>
          <pc:docMk/>
          <pc:sldMk cId="2995560525" sldId="751"/>
        </pc:sldMkLst>
        <pc:spChg chg="del mod ord">
          <ac:chgData name="Bertino Hernandez Cancino" userId="ce868ae7-7fce-4561-8884-386018fddd23" providerId="ADAL" clId="{FD2A4244-57B4-4DC6-8970-3FF3A2A70194}" dt="2024-01-24T22:22:54.307" v="3308" actId="478"/>
          <ac:spMkLst>
            <pc:docMk/>
            <pc:sldMk cId="2995560525" sldId="751"/>
            <ac:spMk id="2" creationId="{90602413-D9A1-B9D8-92BE-C9C32F84C631}"/>
          </ac:spMkLst>
        </pc:spChg>
        <pc:spChg chg="del mod ord">
          <ac:chgData name="Bertino Hernandez Cancino" userId="ce868ae7-7fce-4561-8884-386018fddd23" providerId="ADAL" clId="{FD2A4244-57B4-4DC6-8970-3FF3A2A70194}" dt="2024-01-24T22:22:54.307" v="3308" actId="478"/>
          <ac:spMkLst>
            <pc:docMk/>
            <pc:sldMk cId="2995560525" sldId="751"/>
            <ac:spMk id="3" creationId="{9D1D070B-5AC1-D766-4B72-1F6F2573AD7E}"/>
          </ac:spMkLst>
        </pc:spChg>
        <pc:spChg chg="add mod">
          <ac:chgData name="Bertino Hernandez Cancino" userId="ce868ae7-7fce-4561-8884-386018fddd23" providerId="ADAL" clId="{FD2A4244-57B4-4DC6-8970-3FF3A2A70194}" dt="2024-01-24T22:28:03.784" v="3419" actId="1076"/>
          <ac:spMkLst>
            <pc:docMk/>
            <pc:sldMk cId="2995560525" sldId="751"/>
            <ac:spMk id="12" creationId="{A2B8180E-8133-8B97-B792-0956AE52B76A}"/>
          </ac:spMkLst>
        </pc:spChg>
        <pc:spChg chg="add mod">
          <ac:chgData name="Bertino Hernandez Cancino" userId="ce868ae7-7fce-4561-8884-386018fddd23" providerId="ADAL" clId="{FD2A4244-57B4-4DC6-8970-3FF3A2A70194}" dt="2024-01-24T22:28:32.963" v="3446" actId="1038"/>
          <ac:spMkLst>
            <pc:docMk/>
            <pc:sldMk cId="2995560525" sldId="751"/>
            <ac:spMk id="13" creationId="{46C02E5B-10E9-ED65-BD42-21118763CEE4}"/>
          </ac:spMkLst>
        </pc:spChg>
        <pc:spChg chg="add">
          <ac:chgData name="Bertino Hernandez Cancino" userId="ce868ae7-7fce-4561-8884-386018fddd23" providerId="ADAL" clId="{FD2A4244-57B4-4DC6-8970-3FF3A2A70194}" dt="2024-01-24T22:22:39.718" v="3301" actId="26606"/>
          <ac:spMkLst>
            <pc:docMk/>
            <pc:sldMk cId="2995560525" sldId="751"/>
            <ac:spMk id="14" creationId="{2A785343-5D24-4118-A2E4-665D196F60C2}"/>
          </ac:spMkLst>
        </pc:spChg>
        <pc:spChg chg="add mod">
          <ac:chgData name="Bertino Hernandez Cancino" userId="ce868ae7-7fce-4561-8884-386018fddd23" providerId="ADAL" clId="{FD2A4244-57B4-4DC6-8970-3FF3A2A70194}" dt="2024-01-24T22:50:35.474" v="3681" actId="20577"/>
          <ac:spMkLst>
            <pc:docMk/>
            <pc:sldMk cId="2995560525" sldId="751"/>
            <ac:spMk id="15" creationId="{E2CC841E-9D48-C328-BD9D-9D200944F6E5}"/>
          </ac:spMkLst>
        </pc:spChg>
        <pc:spChg chg="add">
          <ac:chgData name="Bertino Hernandez Cancino" userId="ce868ae7-7fce-4561-8884-386018fddd23" providerId="ADAL" clId="{FD2A4244-57B4-4DC6-8970-3FF3A2A70194}" dt="2024-01-24T22:22:39.718" v="3301" actId="26606"/>
          <ac:spMkLst>
            <pc:docMk/>
            <pc:sldMk cId="2995560525" sldId="751"/>
            <ac:spMk id="16" creationId="{32F4D216-10B7-4DCA-A0A1-068E9E32F4F2}"/>
          </ac:spMkLst>
        </pc:spChg>
        <pc:spChg chg="add mod">
          <ac:chgData name="Bertino Hernandez Cancino" userId="ce868ae7-7fce-4561-8884-386018fddd23" providerId="ADAL" clId="{FD2A4244-57B4-4DC6-8970-3FF3A2A70194}" dt="2024-01-24T22:46:48.122" v="3649" actId="1037"/>
          <ac:spMkLst>
            <pc:docMk/>
            <pc:sldMk cId="2995560525" sldId="751"/>
            <ac:spMk id="17" creationId="{2AC15699-8F87-BBA5-2FF5-6F82631EB5A2}"/>
          </ac:spMkLst>
        </pc:spChg>
        <pc:spChg chg="add mod">
          <ac:chgData name="Bertino Hernandez Cancino" userId="ce868ae7-7fce-4561-8884-386018fddd23" providerId="ADAL" clId="{FD2A4244-57B4-4DC6-8970-3FF3A2A70194}" dt="2024-01-24T22:46:53.550" v="3658" actId="20577"/>
          <ac:spMkLst>
            <pc:docMk/>
            <pc:sldMk cId="2995560525" sldId="751"/>
            <ac:spMk id="18" creationId="{EF2750E4-2DA8-D0AF-5D4F-D62716285D55}"/>
          </ac:spMkLst>
        </pc:spChg>
        <pc:spChg chg="add mod">
          <ac:chgData name="Bertino Hernandez Cancino" userId="ce868ae7-7fce-4561-8884-386018fddd23" providerId="ADAL" clId="{FD2A4244-57B4-4DC6-8970-3FF3A2A70194}" dt="2024-01-24T22:29:54.957" v="3553" actId="20577"/>
          <ac:spMkLst>
            <pc:docMk/>
            <pc:sldMk cId="2995560525" sldId="751"/>
            <ac:spMk id="19" creationId="{072A792D-6F3F-EEAB-1610-504FA4485D49}"/>
          </ac:spMkLst>
        </pc:spChg>
        <pc:spChg chg="add mod">
          <ac:chgData name="Bertino Hernandez Cancino" userId="ce868ae7-7fce-4561-8884-386018fddd23" providerId="ADAL" clId="{FD2A4244-57B4-4DC6-8970-3FF3A2A70194}" dt="2024-01-24T22:30:18.446" v="3574" actId="207"/>
          <ac:spMkLst>
            <pc:docMk/>
            <pc:sldMk cId="2995560525" sldId="751"/>
            <ac:spMk id="20" creationId="{AC7ADB11-0866-D469-C040-05C074FA40B8}"/>
          </ac:spMkLst>
        </pc:spChg>
        <pc:spChg chg="add del mod">
          <ac:chgData name="Bertino Hernandez Cancino" userId="ce868ae7-7fce-4561-8884-386018fddd23" providerId="ADAL" clId="{FD2A4244-57B4-4DC6-8970-3FF3A2A70194}" dt="2024-01-24T22:46:30.794" v="3635"/>
          <ac:spMkLst>
            <pc:docMk/>
            <pc:sldMk cId="2995560525" sldId="751"/>
            <ac:spMk id="21" creationId="{9FD8FF21-B801-02E3-2DB5-B8C48B20A4A8}"/>
          </ac:spMkLst>
        </pc:spChg>
        <pc:spChg chg="add mod">
          <ac:chgData name="Bertino Hernandez Cancino" userId="ce868ae7-7fce-4561-8884-386018fddd23" providerId="ADAL" clId="{FD2A4244-57B4-4DC6-8970-3FF3A2A70194}" dt="2024-01-24T22:47:12.023" v="3670" actId="207"/>
          <ac:spMkLst>
            <pc:docMk/>
            <pc:sldMk cId="2995560525" sldId="751"/>
            <ac:spMk id="23" creationId="{A39381F9-595E-8081-65A6-3AB877E179C1}"/>
          </ac:spMkLst>
        </pc:spChg>
        <pc:spChg chg="add del mod">
          <ac:chgData name="Bertino Hernandez Cancino" userId="ce868ae7-7fce-4561-8884-386018fddd23" providerId="ADAL" clId="{FD2A4244-57B4-4DC6-8970-3FF3A2A70194}" dt="2024-01-24T22:48:36.233" v="3675"/>
          <ac:spMkLst>
            <pc:docMk/>
            <pc:sldMk cId="2995560525" sldId="751"/>
            <ac:spMk id="24" creationId="{E7BF7155-43CA-BF50-6E1E-A5076D16FD3D}"/>
          </ac:spMkLst>
        </pc:spChg>
        <pc:picChg chg="add mod ord">
          <ac:chgData name="Bertino Hernandez Cancino" userId="ce868ae7-7fce-4561-8884-386018fddd23" providerId="ADAL" clId="{FD2A4244-57B4-4DC6-8970-3FF3A2A70194}" dt="2024-01-24T22:22:42.385" v="3307" actId="27614"/>
          <ac:picMkLst>
            <pc:docMk/>
            <pc:sldMk cId="2995560525" sldId="751"/>
            <ac:picMk id="4" creationId="{A4CF93E1-9330-DDE4-B5C2-72B72BC8C54F}"/>
          </ac:picMkLst>
        </pc:picChg>
        <pc:picChg chg="add mod ord">
          <ac:chgData name="Bertino Hernandez Cancino" userId="ce868ae7-7fce-4561-8884-386018fddd23" providerId="ADAL" clId="{FD2A4244-57B4-4DC6-8970-3FF3A2A70194}" dt="2024-01-24T22:29:47.948" v="3545" actId="1076"/>
          <ac:picMkLst>
            <pc:docMk/>
            <pc:sldMk cId="2995560525" sldId="751"/>
            <ac:picMk id="5" creationId="{AE8CFF48-8B07-E54F-4EE0-BBA012ADF494}"/>
          </ac:picMkLst>
        </pc:picChg>
        <pc:picChg chg="add del mod">
          <ac:chgData name="Bertino Hernandez Cancino" userId="ce868ae7-7fce-4561-8884-386018fddd23" providerId="ADAL" clId="{FD2A4244-57B4-4DC6-8970-3FF3A2A70194}" dt="2024-01-24T22:48:36.233" v="3675"/>
          <ac:picMkLst>
            <pc:docMk/>
            <pc:sldMk cId="2995560525" sldId="751"/>
            <ac:picMk id="6" creationId="{3FE4C2D2-47C4-60A0-88F5-B66DAB0A1E21}"/>
          </ac:picMkLst>
        </pc:picChg>
        <pc:picChg chg="add mod">
          <ac:chgData name="Bertino Hernandez Cancino" userId="ce868ae7-7fce-4561-8884-386018fddd23" providerId="ADAL" clId="{FD2A4244-57B4-4DC6-8970-3FF3A2A70194}" dt="2024-01-24T22:22:42.198" v="3305" actId="27614"/>
          <ac:picMkLst>
            <pc:docMk/>
            <pc:sldMk cId="2995560525" sldId="751"/>
            <ac:picMk id="7" creationId="{6628E3EC-3898-00BF-27A6-BF9825A1F3B7}"/>
          </ac:picMkLst>
        </pc:picChg>
        <pc:picChg chg="add mod">
          <ac:chgData name="Bertino Hernandez Cancino" userId="ce868ae7-7fce-4561-8884-386018fddd23" providerId="ADAL" clId="{FD2A4244-57B4-4DC6-8970-3FF3A2A70194}" dt="2024-01-24T22:22:41.705" v="3303" actId="962"/>
          <ac:picMkLst>
            <pc:docMk/>
            <pc:sldMk cId="2995560525" sldId="751"/>
            <ac:picMk id="8" creationId="{8F69082F-BCF3-A18C-2C4E-DEDFA71DAF71}"/>
          </ac:picMkLst>
        </pc:picChg>
        <pc:picChg chg="add mod">
          <ac:chgData name="Bertino Hernandez Cancino" userId="ce868ae7-7fce-4561-8884-386018fddd23" providerId="ADAL" clId="{FD2A4244-57B4-4DC6-8970-3FF3A2A70194}" dt="2024-01-24T22:22:41.705" v="3303" actId="962"/>
          <ac:picMkLst>
            <pc:docMk/>
            <pc:sldMk cId="2995560525" sldId="751"/>
            <ac:picMk id="9" creationId="{56F10901-2BC7-B0D3-E400-AF598D628C92}"/>
          </ac:picMkLst>
        </pc:picChg>
        <pc:picChg chg="add del mod modCrop">
          <ac:chgData name="Bertino Hernandez Cancino" userId="ce868ae7-7fce-4561-8884-386018fddd23" providerId="ADAL" clId="{FD2A4244-57B4-4DC6-8970-3FF3A2A70194}" dt="2024-01-30T14:46:15.812" v="11672" actId="478"/>
          <ac:picMkLst>
            <pc:docMk/>
            <pc:sldMk cId="2995560525" sldId="751"/>
            <ac:picMk id="10" creationId="{578A5333-FFCF-969E-2BAD-F785E7E91734}"/>
          </ac:picMkLst>
        </pc:picChg>
        <pc:picChg chg="add mod">
          <ac:chgData name="Bertino Hernandez Cancino" userId="ce868ae7-7fce-4561-8884-386018fddd23" providerId="ADAL" clId="{FD2A4244-57B4-4DC6-8970-3FF3A2A70194}" dt="2024-01-24T22:26:22.871" v="3328"/>
          <ac:picMkLst>
            <pc:docMk/>
            <pc:sldMk cId="2995560525" sldId="751"/>
            <ac:picMk id="11" creationId="{B8B60A4C-A54F-5464-82EB-3099A4097B88}"/>
          </ac:picMkLst>
        </pc:picChg>
        <pc:picChg chg="mod">
          <ac:chgData name="Bertino Hernandez Cancino" userId="ce868ae7-7fce-4561-8884-386018fddd23" providerId="ADAL" clId="{FD2A4244-57B4-4DC6-8970-3FF3A2A70194}" dt="2024-01-24T22:46:37.558" v="3636" actId="732"/>
          <ac:picMkLst>
            <pc:docMk/>
            <pc:sldMk cId="2995560525" sldId="751"/>
            <ac:picMk id="22" creationId="{C4F7DA43-5B1A-7E7C-E62F-447D0D668072}"/>
          </ac:picMkLst>
        </pc:picChg>
        <pc:picChg chg="mod">
          <ac:chgData name="Bertino Hernandez Cancino" userId="ce868ae7-7fce-4561-8884-386018fddd23" providerId="ADAL" clId="{FD2A4244-57B4-4DC6-8970-3FF3A2A70194}" dt="2024-01-24T22:48:44.676" v="3677" actId="732"/>
          <ac:picMkLst>
            <pc:docMk/>
            <pc:sldMk cId="2995560525" sldId="751"/>
            <ac:picMk id="25" creationId="{880FC96D-3794-F9E6-8AE2-7EDA20C4EFAD}"/>
          </ac:picMkLst>
        </pc:picChg>
        <pc:picChg chg="add del">
          <ac:chgData name="Bertino Hernandez Cancino" userId="ce868ae7-7fce-4561-8884-386018fddd23" providerId="ADAL" clId="{FD2A4244-57B4-4DC6-8970-3FF3A2A70194}" dt="2024-03-05T16:21:50.986" v="15278" actId="478"/>
          <ac:picMkLst>
            <pc:docMk/>
            <pc:sldMk cId="2995560525" sldId="751"/>
            <ac:picMk id="1026" creationId="{54FAF2A3-80B5-230F-4452-CDCAF9EB69A4}"/>
          </ac:picMkLst>
        </pc:picChg>
        <pc:picChg chg="add del mod">
          <ac:chgData name="Bertino Hernandez Cancino" userId="ce868ae7-7fce-4561-8884-386018fddd23" providerId="ADAL" clId="{FD2A4244-57B4-4DC6-8970-3FF3A2A70194}" dt="2024-01-24T22:46:30.794" v="3635"/>
          <ac:picMkLst>
            <pc:docMk/>
            <pc:sldMk cId="2995560525" sldId="751"/>
            <ac:picMk id="5122" creationId="{A073AD2D-3F5A-23DE-A0E4-AF90C042B5A2}"/>
          </ac:picMkLst>
        </pc:picChg>
        <pc:cxnChg chg="add del">
          <ac:chgData name="Bertino Hernandez Cancino" userId="ce868ae7-7fce-4561-8884-386018fddd23" providerId="ADAL" clId="{FD2A4244-57B4-4DC6-8970-3FF3A2A70194}" dt="2024-01-24T22:49:59.721" v="3679" actId="478"/>
          <ac:cxnSpMkLst>
            <pc:docMk/>
            <pc:sldMk cId="2995560525" sldId="751"/>
            <ac:cxnSpMk id="27" creationId="{62286EB4-074E-3321-9284-91706D87EC01}"/>
          </ac:cxnSpMkLst>
        </pc:cxnChg>
      </pc:sldChg>
      <pc:sldChg chg="addSp delSp modSp add del mod">
        <pc:chgData name="Bertino Hernandez Cancino" userId="ce868ae7-7fce-4561-8884-386018fddd23" providerId="ADAL" clId="{FD2A4244-57B4-4DC6-8970-3FF3A2A70194}" dt="2024-01-25T23:00:24.809" v="7185" actId="47"/>
        <pc:sldMkLst>
          <pc:docMk/>
          <pc:sldMk cId="3460629453" sldId="752"/>
        </pc:sldMkLst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" creationId="{79A9D2F0-BED2-9C83-0616-3DAA8DF56DDD}"/>
          </ac:spMkLst>
        </pc:spChg>
        <pc:spChg chg="add del mod">
          <ac:chgData name="Bertino Hernandez Cancino" userId="ce868ae7-7fce-4561-8884-386018fddd23" providerId="ADAL" clId="{FD2A4244-57B4-4DC6-8970-3FF3A2A70194}" dt="2024-01-25T19:50:36.477" v="4900" actId="478"/>
          <ac:spMkLst>
            <pc:docMk/>
            <pc:sldMk cId="3460629453" sldId="752"/>
            <ac:spMk id="3" creationId="{7B03955F-4F8C-4A4A-807C-153AA22CFF87}"/>
          </ac:spMkLst>
        </pc:spChg>
        <pc:spChg chg="add mod">
          <ac:chgData name="Bertino Hernandez Cancino" userId="ce868ae7-7fce-4561-8884-386018fddd23" providerId="ADAL" clId="{FD2A4244-57B4-4DC6-8970-3FF3A2A70194}" dt="2024-01-25T19:46:41.130" v="4770"/>
          <ac:spMkLst>
            <pc:docMk/>
            <pc:sldMk cId="3460629453" sldId="752"/>
            <ac:spMk id="4" creationId="{B724085E-DE61-75DE-0E7C-8AD8B56F8E94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4" creationId="{D84B5FCB-E371-8356-5ECC-AF2C9B19055E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6" creationId="{E537A236-803E-EBED-50C3-1B390E26057C}"/>
          </ac:spMkLst>
        </pc:spChg>
        <pc:spChg chg="add mod">
          <ac:chgData name="Bertino Hernandez Cancino" userId="ce868ae7-7fce-4561-8884-386018fddd23" providerId="ADAL" clId="{FD2A4244-57B4-4DC6-8970-3FF3A2A70194}" dt="2024-01-25T19:46:41.130" v="4770"/>
          <ac:spMkLst>
            <pc:docMk/>
            <pc:sldMk cId="3460629453" sldId="752"/>
            <ac:spMk id="6" creationId="{ECFF7DBC-CA28-A7EE-D874-87AE8B832C1F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7" creationId="{0D47B9DF-02A4-D0AA-D30A-E09BC52A250C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7" creationId="{FD076993-27A7-3D44-BA73-33E58A852786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8" creationId="{6272F94C-8B0D-6FFA-E612-B3B214443D67}"/>
          </ac:spMkLst>
        </pc:spChg>
        <pc:spChg chg="add del mod">
          <ac:chgData name="Bertino Hernandez Cancino" userId="ce868ae7-7fce-4561-8884-386018fddd23" providerId="ADAL" clId="{FD2A4244-57B4-4DC6-8970-3FF3A2A70194}" dt="2024-01-25T19:46:59.854" v="4773" actId="478"/>
          <ac:spMkLst>
            <pc:docMk/>
            <pc:sldMk cId="3460629453" sldId="752"/>
            <ac:spMk id="8" creationId="{B84BE9C3-AB05-72C0-6819-A3F5EDAFEDE4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9" creationId="{529489D8-7398-F14B-BF68-4278150F6517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9" creationId="{53239E2C-53C6-0AC9-AE66-069CA712F71B}"/>
          </ac:spMkLst>
        </pc:spChg>
        <pc:spChg chg="add del mod">
          <ac:chgData name="Bertino Hernandez Cancino" userId="ce868ae7-7fce-4561-8884-386018fddd23" providerId="ADAL" clId="{FD2A4244-57B4-4DC6-8970-3FF3A2A70194}" dt="2024-01-25T19:50:49.705" v="4916" actId="478"/>
          <ac:spMkLst>
            <pc:docMk/>
            <pc:sldMk cId="3460629453" sldId="752"/>
            <ac:spMk id="10" creationId="{212721BD-0CA6-FD41-4D93-8E6AB71A7667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10" creationId="{808D2268-4402-73C1-F0E2-8C3940E25B8A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11" creationId="{407C3469-4185-9226-5F9C-7E123BBE4F54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11" creationId="{F3445418-220F-07FB-2BAE-DC297228B4ED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12" creationId="{18D24705-9FD3-643F-D94F-DA7AEEE34098}"/>
          </ac:spMkLst>
        </pc:spChg>
        <pc:spChg chg="add del mod">
          <ac:chgData name="Bertino Hernandez Cancino" userId="ce868ae7-7fce-4561-8884-386018fddd23" providerId="ADAL" clId="{FD2A4244-57B4-4DC6-8970-3FF3A2A70194}" dt="2024-01-24T23:05:27.545" v="3707" actId="478"/>
          <ac:spMkLst>
            <pc:docMk/>
            <pc:sldMk cId="3460629453" sldId="752"/>
            <ac:spMk id="12" creationId="{B11B60DF-02CD-E9FE-BA38-52CC71237E87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13" creationId="{5CC4E709-8168-D513-4CD8-EA7386DC9A26}"/>
          </ac:spMkLst>
        </pc:spChg>
        <pc:spChg chg="add mod">
          <ac:chgData name="Bertino Hernandez Cancino" userId="ce868ae7-7fce-4561-8884-386018fddd23" providerId="ADAL" clId="{FD2A4244-57B4-4DC6-8970-3FF3A2A70194}" dt="2024-01-25T21:12:27.219" v="5620" actId="1076"/>
          <ac:spMkLst>
            <pc:docMk/>
            <pc:sldMk cId="3460629453" sldId="752"/>
            <ac:spMk id="14" creationId="{92A28035-6A9F-0813-2FE2-649CFD4C99E8}"/>
          </ac:spMkLst>
        </pc:spChg>
        <pc:spChg chg="add mod">
          <ac:chgData name="Bertino Hernandez Cancino" userId="ce868ae7-7fce-4561-8884-386018fddd23" providerId="ADAL" clId="{FD2A4244-57B4-4DC6-8970-3FF3A2A70194}" dt="2024-01-25T21:12:17.435" v="5619" actId="1036"/>
          <ac:spMkLst>
            <pc:docMk/>
            <pc:sldMk cId="3460629453" sldId="752"/>
            <ac:spMk id="15" creationId="{22CCE2DA-5904-85AF-BEAF-0584A4061B06}"/>
          </ac:spMkLst>
        </pc:spChg>
        <pc:spChg chg="add mod">
          <ac:chgData name="Bertino Hernandez Cancino" userId="ce868ae7-7fce-4561-8884-386018fddd23" providerId="ADAL" clId="{FD2A4244-57B4-4DC6-8970-3FF3A2A70194}" dt="2024-01-25T21:08:32.236" v="5542" actId="1036"/>
          <ac:spMkLst>
            <pc:docMk/>
            <pc:sldMk cId="3460629453" sldId="752"/>
            <ac:spMk id="16" creationId="{B2EAF7D0-54E2-8537-2C37-0F54CBF49190}"/>
          </ac:spMkLst>
        </pc:spChg>
        <pc:spChg chg="add mod">
          <ac:chgData name="Bertino Hernandez Cancino" userId="ce868ae7-7fce-4561-8884-386018fddd23" providerId="ADAL" clId="{FD2A4244-57B4-4DC6-8970-3FF3A2A70194}" dt="2024-01-25T21:13:27.528" v="5640" actId="1035"/>
          <ac:spMkLst>
            <pc:docMk/>
            <pc:sldMk cId="3460629453" sldId="752"/>
            <ac:spMk id="17" creationId="{CADD9C7F-AB51-78F5-E57B-5FE156C2610A}"/>
          </ac:spMkLst>
        </pc:spChg>
        <pc:spChg chg="add mod ord">
          <ac:chgData name="Bertino Hernandez Cancino" userId="ce868ae7-7fce-4561-8884-386018fddd23" providerId="ADAL" clId="{FD2A4244-57B4-4DC6-8970-3FF3A2A70194}" dt="2024-01-25T21:12:45.734" v="5631" actId="1035"/>
          <ac:spMkLst>
            <pc:docMk/>
            <pc:sldMk cId="3460629453" sldId="752"/>
            <ac:spMk id="18" creationId="{AA922D13-C7B6-EF09-D230-3B2C66EC1AE4}"/>
          </ac:spMkLst>
        </pc:spChg>
        <pc:spChg chg="add del mod">
          <ac:chgData name="Bertino Hernandez Cancino" userId="ce868ae7-7fce-4561-8884-386018fddd23" providerId="ADAL" clId="{FD2A4244-57B4-4DC6-8970-3FF3A2A70194}" dt="2024-01-25T21:02:44.143" v="5478" actId="21"/>
          <ac:spMkLst>
            <pc:docMk/>
            <pc:sldMk cId="3460629453" sldId="752"/>
            <ac:spMk id="19" creationId="{131A0EA6-D00C-65B6-ED1E-000C85EE512F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0" creationId="{EB5F11FC-A1E2-C09F-EF88-FF9627037706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1" creationId="{42ADC730-B4B0-F5C4-DCCA-F30F34D3FC86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1" creationId="{DAB87934-FE88-B2F7-4952-DEB12C198B31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2" creationId="{2EAEE07C-81EF-DCC8-45CF-464147FC2FB3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2" creationId="{A38CB7A5-37EB-F36D-1F84-D41CB579A3D6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3" creationId="{0BE70266-5595-F047-028E-8309F97DAA04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3" creationId="{E019FC70-9182-4D98-FF0A-03E378CFD7CC}"/>
          </ac:spMkLst>
        </pc:spChg>
        <pc:spChg chg="add del mod">
          <ac:chgData name="Bertino Hernandez Cancino" userId="ce868ae7-7fce-4561-8884-386018fddd23" providerId="ADAL" clId="{FD2A4244-57B4-4DC6-8970-3FF3A2A70194}" dt="2024-01-25T21:04:25.429" v="5524" actId="478"/>
          <ac:spMkLst>
            <pc:docMk/>
            <pc:sldMk cId="3460629453" sldId="752"/>
            <ac:spMk id="24" creationId="{545526B4-D104-2556-0158-852889B30819}"/>
          </ac:spMkLst>
        </pc:spChg>
        <pc:spChg chg="add mod">
          <ac:chgData name="Bertino Hernandez Cancino" userId="ce868ae7-7fce-4561-8884-386018fddd23" providerId="ADAL" clId="{FD2A4244-57B4-4DC6-8970-3FF3A2A70194}" dt="2024-01-25T21:12:27.219" v="5620" actId="1076"/>
          <ac:spMkLst>
            <pc:docMk/>
            <pc:sldMk cId="3460629453" sldId="752"/>
            <ac:spMk id="27" creationId="{D9BB5245-1BA3-8A12-47C3-062C85F89FD8}"/>
          </ac:spMkLst>
        </pc:spChg>
        <pc:spChg chg="add mod ord">
          <ac:chgData name="Bertino Hernandez Cancino" userId="ce868ae7-7fce-4561-8884-386018fddd23" providerId="ADAL" clId="{FD2A4244-57B4-4DC6-8970-3FF3A2A70194}" dt="2024-01-25T21:21:02.884" v="5779" actId="1038"/>
          <ac:spMkLst>
            <pc:docMk/>
            <pc:sldMk cId="3460629453" sldId="752"/>
            <ac:spMk id="29" creationId="{9125592A-F535-78DF-9118-7AA06B600AFB}"/>
          </ac:spMkLst>
        </pc:spChg>
        <pc:spChg chg="add del mod">
          <ac:chgData name="Bertino Hernandez Cancino" userId="ce868ae7-7fce-4561-8884-386018fddd23" providerId="ADAL" clId="{FD2A4244-57B4-4DC6-8970-3FF3A2A70194}" dt="2024-01-25T21:04:26.580" v="5525" actId="478"/>
          <ac:spMkLst>
            <pc:docMk/>
            <pc:sldMk cId="3460629453" sldId="752"/>
            <ac:spMk id="30" creationId="{8505397F-F558-AB56-6E7F-DE17521864D5}"/>
          </ac:spMkLst>
        </pc:spChg>
        <pc:spChg chg="add mod">
          <ac:chgData name="Bertino Hernandez Cancino" userId="ce868ae7-7fce-4561-8884-386018fddd23" providerId="ADAL" clId="{FD2A4244-57B4-4DC6-8970-3FF3A2A70194}" dt="2024-01-25T21:11:46.432" v="5607" actId="14100"/>
          <ac:spMkLst>
            <pc:docMk/>
            <pc:sldMk cId="3460629453" sldId="752"/>
            <ac:spMk id="31" creationId="{23298E61-6378-8872-B1E9-5609B895843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14" creationId="{DC306498-1744-D7F4-536C-72B364ED003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15" creationId="{8EEA7C82-69E1-8C60-C584-96E97B267AA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16" creationId="{153AC883-72FD-24CE-1149-5485235D7A9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56" creationId="{6EECC3A4-4294-A991-D53A-E5370B146F24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58" creationId="{20A80B50-D510-17A4-5C14-CC67FBF6E289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162" creationId="{0BE49677-7059-079D-97B9-8521C15CA145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08" creationId="{181D955C-00FF-F95E-4BC7-E54D3E4D05E2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11" creationId="{822A7C4E-44AB-E48C-6A25-65EF7329E0DD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213" creationId="{375D02F8-3C39-9EE3-E2AE-402D31DEC292}"/>
          </ac:spMkLst>
        </pc:spChg>
        <pc:spChg chg="add mod">
          <ac:chgData name="Bertino Hernandez Cancino" userId="ce868ae7-7fce-4561-8884-386018fddd23" providerId="ADAL" clId="{FD2A4244-57B4-4DC6-8970-3FF3A2A70194}" dt="2024-01-25T21:11:42.537" v="5606" actId="14100"/>
          <ac:spMkLst>
            <pc:docMk/>
            <pc:sldMk cId="3460629453" sldId="752"/>
            <ac:spMk id="256" creationId="{BF8D8D81-34FD-4115-0550-09E242AC0B67}"/>
          </ac:spMkLst>
        </pc:spChg>
        <pc:spChg chg="add mod">
          <ac:chgData name="Bertino Hernandez Cancino" userId="ce868ae7-7fce-4561-8884-386018fddd23" providerId="ADAL" clId="{FD2A4244-57B4-4DC6-8970-3FF3A2A70194}" dt="2024-01-25T21:11:31.426" v="5603" actId="1035"/>
          <ac:spMkLst>
            <pc:docMk/>
            <pc:sldMk cId="3460629453" sldId="752"/>
            <ac:spMk id="257" creationId="{6A41712F-7792-BA5C-3114-12D2EEE1937B}"/>
          </ac:spMkLst>
        </pc:spChg>
        <pc:spChg chg="add mod">
          <ac:chgData name="Bertino Hernandez Cancino" userId="ce868ae7-7fce-4561-8884-386018fddd23" providerId="ADAL" clId="{FD2A4244-57B4-4DC6-8970-3FF3A2A70194}" dt="2024-01-25T21:11:38.309" v="5605" actId="1035"/>
          <ac:spMkLst>
            <pc:docMk/>
            <pc:sldMk cId="3460629453" sldId="752"/>
            <ac:spMk id="258" creationId="{43F758CA-6A1D-3F75-C4D1-83FCF462691E}"/>
          </ac:spMkLst>
        </pc:spChg>
        <pc:spChg chg="add mod">
          <ac:chgData name="Bertino Hernandez Cancino" userId="ce868ae7-7fce-4561-8884-386018fddd23" providerId="ADAL" clId="{FD2A4244-57B4-4DC6-8970-3FF3A2A70194}" dt="2024-01-25T21:09:35.889" v="5580" actId="1035"/>
          <ac:spMkLst>
            <pc:docMk/>
            <pc:sldMk cId="3460629453" sldId="752"/>
            <ac:spMk id="259" creationId="{8A92500C-52D5-8D1E-625B-422662E26C6E}"/>
          </ac:spMkLst>
        </pc:spChg>
        <pc:spChg chg="add mod">
          <ac:chgData name="Bertino Hernandez Cancino" userId="ce868ae7-7fce-4561-8884-386018fddd23" providerId="ADAL" clId="{FD2A4244-57B4-4DC6-8970-3FF3A2A70194}" dt="2024-01-25T21:09:29.126" v="5570" actId="1035"/>
          <ac:spMkLst>
            <pc:docMk/>
            <pc:sldMk cId="3460629453" sldId="752"/>
            <ac:spMk id="260" creationId="{D2B16939-77A7-7143-26D9-5785D017719C}"/>
          </ac:spMkLst>
        </pc:spChg>
        <pc:spChg chg="add mod">
          <ac:chgData name="Bertino Hernandez Cancino" userId="ce868ae7-7fce-4561-8884-386018fddd23" providerId="ADAL" clId="{FD2A4244-57B4-4DC6-8970-3FF3A2A70194}" dt="2024-01-25T21:09:29.126" v="5570" actId="1035"/>
          <ac:spMkLst>
            <pc:docMk/>
            <pc:sldMk cId="3460629453" sldId="752"/>
            <ac:spMk id="261" creationId="{AC6745B3-5879-AB90-8CA9-05A28FBC7F8D}"/>
          </ac:spMkLst>
        </pc:spChg>
        <pc:spChg chg="add mod">
          <ac:chgData name="Bertino Hernandez Cancino" userId="ce868ae7-7fce-4561-8884-386018fddd23" providerId="ADAL" clId="{FD2A4244-57B4-4DC6-8970-3FF3A2A70194}" dt="2024-01-25T21:09:29.126" v="5570" actId="1035"/>
          <ac:spMkLst>
            <pc:docMk/>
            <pc:sldMk cId="3460629453" sldId="752"/>
            <ac:spMk id="262" creationId="{70B4D844-1388-82D7-6ECB-94592840A83D}"/>
          </ac:spMkLst>
        </pc:spChg>
        <pc:spChg chg="add mod">
          <ac:chgData name="Bertino Hernandez Cancino" userId="ce868ae7-7fce-4561-8884-386018fddd23" providerId="ADAL" clId="{FD2A4244-57B4-4DC6-8970-3FF3A2A70194}" dt="2024-01-25T21:12:57.921" v="5632" actId="1076"/>
          <ac:spMkLst>
            <pc:docMk/>
            <pc:sldMk cId="3460629453" sldId="752"/>
            <ac:spMk id="263" creationId="{5CFB2A78-9797-4594-5272-C8048123B14D}"/>
          </ac:spMkLst>
        </pc:spChg>
        <pc:spChg chg="add mod">
          <ac:chgData name="Bertino Hernandez Cancino" userId="ce868ae7-7fce-4561-8884-386018fddd23" providerId="ADAL" clId="{FD2A4244-57B4-4DC6-8970-3FF3A2A70194}" dt="2024-01-25T21:16:18.142" v="5664" actId="14100"/>
          <ac:spMkLst>
            <pc:docMk/>
            <pc:sldMk cId="3460629453" sldId="752"/>
            <ac:spMk id="264" creationId="{6317CD3F-CD65-D588-18D5-76DF410FFB56}"/>
          </ac:spMkLst>
        </pc:spChg>
        <pc:spChg chg="add mod">
          <ac:chgData name="Bertino Hernandez Cancino" userId="ce868ae7-7fce-4561-8884-386018fddd23" providerId="ADAL" clId="{FD2A4244-57B4-4DC6-8970-3FF3A2A70194}" dt="2024-01-25T21:25:53.329" v="5877" actId="207"/>
          <ac:spMkLst>
            <pc:docMk/>
            <pc:sldMk cId="3460629453" sldId="752"/>
            <ac:spMk id="265" creationId="{34574191-A17A-55A7-AEFD-45DA3FC7FB38}"/>
          </ac:spMkLst>
        </pc:spChg>
        <pc:spChg chg="add mod">
          <ac:chgData name="Bertino Hernandez Cancino" userId="ce868ae7-7fce-4561-8884-386018fddd23" providerId="ADAL" clId="{FD2A4244-57B4-4DC6-8970-3FF3A2A70194}" dt="2024-01-25T21:24:49.649" v="5847" actId="207"/>
          <ac:spMkLst>
            <pc:docMk/>
            <pc:sldMk cId="3460629453" sldId="752"/>
            <ac:spMk id="266" creationId="{936805F1-8AFD-E926-34C9-AD453CC89DBD}"/>
          </ac:spMkLst>
        </pc:spChg>
        <pc:spChg chg="add mod">
          <ac:chgData name="Bertino Hernandez Cancino" userId="ce868ae7-7fce-4561-8884-386018fddd23" providerId="ADAL" clId="{FD2A4244-57B4-4DC6-8970-3FF3A2A70194}" dt="2024-01-25T21:24:52.946" v="5848" actId="207"/>
          <ac:spMkLst>
            <pc:docMk/>
            <pc:sldMk cId="3460629453" sldId="752"/>
            <ac:spMk id="267" creationId="{5B5033F6-31D6-0A18-55F0-31CD880C23DA}"/>
          </ac:spMkLst>
        </pc:spChg>
        <pc:spChg chg="add del mod">
          <ac:chgData name="Bertino Hernandez Cancino" userId="ce868ae7-7fce-4561-8884-386018fddd23" providerId="ADAL" clId="{FD2A4244-57B4-4DC6-8970-3FF3A2A70194}" dt="2024-01-24T23:30:14.004" v="4321" actId="478"/>
          <ac:spMkLst>
            <pc:docMk/>
            <pc:sldMk cId="3460629453" sldId="752"/>
            <ac:spMk id="268" creationId="{2B584218-372D-46B5-9B68-4C39AA8214E4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68" creationId="{2BB9CE4C-7EB5-0482-0794-D26F59BB78B1}"/>
          </ac:spMkLst>
        </pc:spChg>
        <pc:spChg chg="add del mod">
          <ac:chgData name="Bertino Hernandez Cancino" userId="ce868ae7-7fce-4561-8884-386018fddd23" providerId="ADAL" clId="{FD2A4244-57B4-4DC6-8970-3FF3A2A70194}" dt="2024-01-25T20:10:49.280" v="5075" actId="478"/>
          <ac:spMkLst>
            <pc:docMk/>
            <pc:sldMk cId="3460629453" sldId="752"/>
            <ac:spMk id="269" creationId="{7B05454F-8F22-4918-ADF7-26C0B976A7F3}"/>
          </ac:spMkLst>
        </pc:spChg>
        <pc:spChg chg="add del mod">
          <ac:chgData name="Bertino Hernandez Cancino" userId="ce868ae7-7fce-4561-8884-386018fddd23" providerId="ADAL" clId="{FD2A4244-57B4-4DC6-8970-3FF3A2A70194}" dt="2024-01-24T23:30:14.004" v="4321" actId="478"/>
          <ac:spMkLst>
            <pc:docMk/>
            <pc:sldMk cId="3460629453" sldId="752"/>
            <ac:spMk id="269" creationId="{F7674290-C1EB-B990-56D1-2143AFD4DF7E}"/>
          </ac:spMkLst>
        </pc:spChg>
        <pc:spChg chg="add mod">
          <ac:chgData name="Bertino Hernandez Cancino" userId="ce868ae7-7fce-4561-8884-386018fddd23" providerId="ADAL" clId="{FD2A4244-57B4-4DC6-8970-3FF3A2A70194}" dt="2024-01-25T21:13:27.528" v="5640" actId="1035"/>
          <ac:spMkLst>
            <pc:docMk/>
            <pc:sldMk cId="3460629453" sldId="752"/>
            <ac:spMk id="270" creationId="{C4ACAEFD-3B46-3F8C-0A56-F71707A6BA4A}"/>
          </ac:spMkLst>
        </pc:spChg>
        <pc:spChg chg="add mod">
          <ac:chgData name="Bertino Hernandez Cancino" userId="ce868ae7-7fce-4561-8884-386018fddd23" providerId="ADAL" clId="{FD2A4244-57B4-4DC6-8970-3FF3A2A70194}" dt="2024-01-25T21:19:30.907" v="5754" actId="14100"/>
          <ac:spMkLst>
            <pc:docMk/>
            <pc:sldMk cId="3460629453" sldId="752"/>
            <ac:spMk id="271" creationId="{83860D67-C392-787D-DE03-DEDACA97C3EB}"/>
          </ac:spMkLst>
        </pc:spChg>
        <pc:spChg chg="add del mod">
          <ac:chgData name="Bertino Hernandez Cancino" userId="ce868ae7-7fce-4561-8884-386018fddd23" providerId="ADAL" clId="{FD2A4244-57B4-4DC6-8970-3FF3A2A70194}" dt="2024-01-24T23:32:19.211" v="4385" actId="478"/>
          <ac:spMkLst>
            <pc:docMk/>
            <pc:sldMk cId="3460629453" sldId="752"/>
            <ac:spMk id="271" creationId="{97D99CDA-4D7F-A0A6-12AF-D203FA37003D}"/>
          </ac:spMkLst>
        </pc:spChg>
        <pc:spChg chg="add del mod">
          <ac:chgData name="Bertino Hernandez Cancino" userId="ce868ae7-7fce-4561-8884-386018fddd23" providerId="ADAL" clId="{FD2A4244-57B4-4DC6-8970-3FF3A2A70194}" dt="2024-01-24T23:32:19.211" v="4385" actId="478"/>
          <ac:spMkLst>
            <pc:docMk/>
            <pc:sldMk cId="3460629453" sldId="752"/>
            <ac:spMk id="272" creationId="{409C3971-03B8-3B47-0307-233BDC7C4E1C}"/>
          </ac:spMkLst>
        </pc:spChg>
        <pc:spChg chg="add del mod">
          <ac:chgData name="Bertino Hernandez Cancino" userId="ce868ae7-7fce-4561-8884-386018fddd23" providerId="ADAL" clId="{FD2A4244-57B4-4DC6-8970-3FF3A2A70194}" dt="2024-01-25T21:04:29.428" v="5527" actId="478"/>
          <ac:spMkLst>
            <pc:docMk/>
            <pc:sldMk cId="3460629453" sldId="752"/>
            <ac:spMk id="272" creationId="{4F136667-D537-0FF7-4EE6-8017DB238373}"/>
          </ac:spMkLst>
        </pc:spChg>
        <pc:spChg chg="add mod">
          <ac:chgData name="Bertino Hernandez Cancino" userId="ce868ae7-7fce-4561-8884-386018fddd23" providerId="ADAL" clId="{FD2A4244-57B4-4DC6-8970-3FF3A2A70194}" dt="2024-01-25T21:13:27.528" v="5640" actId="1035"/>
          <ac:spMkLst>
            <pc:docMk/>
            <pc:sldMk cId="3460629453" sldId="752"/>
            <ac:spMk id="273" creationId="{4A863FED-EE7F-CD10-4E35-165D2D3C0CC8}"/>
          </ac:spMkLst>
        </pc:spChg>
        <pc:spChg chg="add mod">
          <ac:chgData name="Bertino Hernandez Cancino" userId="ce868ae7-7fce-4561-8884-386018fddd23" providerId="ADAL" clId="{FD2A4244-57B4-4DC6-8970-3FF3A2A70194}" dt="2024-01-25T21:13:44.595" v="5644" actId="14100"/>
          <ac:spMkLst>
            <pc:docMk/>
            <pc:sldMk cId="3460629453" sldId="752"/>
            <ac:spMk id="274" creationId="{2F101732-75F9-F5D1-395D-4A6D882C22D8}"/>
          </ac:spMkLst>
        </pc:spChg>
        <pc:spChg chg="add mod ord">
          <ac:chgData name="Bertino Hernandez Cancino" userId="ce868ae7-7fce-4561-8884-386018fddd23" providerId="ADAL" clId="{FD2A4244-57B4-4DC6-8970-3FF3A2A70194}" dt="2024-01-25T21:26:44.001" v="5896" actId="14100"/>
          <ac:spMkLst>
            <pc:docMk/>
            <pc:sldMk cId="3460629453" sldId="752"/>
            <ac:spMk id="275" creationId="{D04AFED7-40C5-6789-C10E-58B5413C0734}"/>
          </ac:spMkLst>
        </pc:spChg>
        <pc:spChg chg="add del mod">
          <ac:chgData name="Bertino Hernandez Cancino" userId="ce868ae7-7fce-4561-8884-386018fddd23" providerId="ADAL" clId="{FD2A4244-57B4-4DC6-8970-3FF3A2A70194}" dt="2024-01-25T21:04:28.028" v="5526" actId="478"/>
          <ac:spMkLst>
            <pc:docMk/>
            <pc:sldMk cId="3460629453" sldId="752"/>
            <ac:spMk id="276" creationId="{C9398BCA-0722-F7C4-3B0E-112661B08B2B}"/>
          </ac:spMkLst>
        </pc:spChg>
        <pc:spChg chg="add mod">
          <ac:chgData name="Bertino Hernandez Cancino" userId="ce868ae7-7fce-4561-8884-386018fddd23" providerId="ADAL" clId="{FD2A4244-57B4-4DC6-8970-3FF3A2A70194}" dt="2024-01-25T21:15:28.555" v="5654" actId="1076"/>
          <ac:spMkLst>
            <pc:docMk/>
            <pc:sldMk cId="3460629453" sldId="752"/>
            <ac:spMk id="277" creationId="{91C94BA1-14B7-850E-0E50-05597268E0F5}"/>
          </ac:spMkLst>
        </pc:spChg>
        <pc:spChg chg="add mod">
          <ac:chgData name="Bertino Hernandez Cancino" userId="ce868ae7-7fce-4561-8884-386018fddd23" providerId="ADAL" clId="{FD2A4244-57B4-4DC6-8970-3FF3A2A70194}" dt="2024-01-25T21:15:35.065" v="5655" actId="1076"/>
          <ac:spMkLst>
            <pc:docMk/>
            <pc:sldMk cId="3460629453" sldId="752"/>
            <ac:spMk id="278" creationId="{1398EF88-4F25-CC26-0644-F0278657CD99}"/>
          </ac:spMkLst>
        </pc:spChg>
        <pc:spChg chg="add mod">
          <ac:chgData name="Bertino Hernandez Cancino" userId="ce868ae7-7fce-4561-8884-386018fddd23" providerId="ADAL" clId="{FD2A4244-57B4-4DC6-8970-3FF3A2A70194}" dt="2024-01-25T21:15:38.702" v="5656" actId="1076"/>
          <ac:spMkLst>
            <pc:docMk/>
            <pc:sldMk cId="3460629453" sldId="752"/>
            <ac:spMk id="279" creationId="{378FFB5A-3C7E-F48F-1C69-6C0CA970A9C9}"/>
          </ac:spMkLst>
        </pc:spChg>
        <pc:spChg chg="add mod">
          <ac:chgData name="Bertino Hernandez Cancino" userId="ce868ae7-7fce-4561-8884-386018fddd23" providerId="ADAL" clId="{FD2A4244-57B4-4DC6-8970-3FF3A2A70194}" dt="2024-01-25T21:17:24.958" v="5723" actId="20577"/>
          <ac:spMkLst>
            <pc:docMk/>
            <pc:sldMk cId="3460629453" sldId="752"/>
            <ac:spMk id="280" creationId="{C29A0BF9-699D-2A8A-B789-8BF34D18A9A7}"/>
          </ac:spMkLst>
        </pc:spChg>
        <pc:spChg chg="add mod">
          <ac:chgData name="Bertino Hernandez Cancino" userId="ce868ae7-7fce-4561-8884-386018fddd23" providerId="ADAL" clId="{FD2A4244-57B4-4DC6-8970-3FF3A2A70194}" dt="2024-01-25T21:16:23.537" v="5665" actId="1038"/>
          <ac:spMkLst>
            <pc:docMk/>
            <pc:sldMk cId="3460629453" sldId="752"/>
            <ac:spMk id="281" creationId="{BBB11970-99F3-DA29-2828-610904194C1B}"/>
          </ac:spMkLst>
        </pc:spChg>
        <pc:spChg chg="add mod">
          <ac:chgData name="Bertino Hernandez Cancino" userId="ce868ae7-7fce-4561-8884-386018fddd23" providerId="ADAL" clId="{FD2A4244-57B4-4DC6-8970-3FF3A2A70194}" dt="2024-01-25T21:21:16.140" v="5781" actId="1076"/>
          <ac:spMkLst>
            <pc:docMk/>
            <pc:sldMk cId="3460629453" sldId="752"/>
            <ac:spMk id="282" creationId="{245D67D6-9BD1-D366-A7AD-7EED6F0FE81B}"/>
          </ac:spMkLst>
        </pc:spChg>
        <pc:spChg chg="add del mod">
          <ac:chgData name="Bertino Hernandez Cancino" userId="ce868ae7-7fce-4561-8884-386018fddd23" providerId="ADAL" clId="{FD2A4244-57B4-4DC6-8970-3FF3A2A70194}" dt="2024-01-25T21:21:20.301" v="5782" actId="478"/>
          <ac:spMkLst>
            <pc:docMk/>
            <pc:sldMk cId="3460629453" sldId="752"/>
            <ac:spMk id="283" creationId="{AAD1216A-669D-D070-31EC-8220777F5E9E}"/>
          </ac:spMkLst>
        </pc:spChg>
        <pc:spChg chg="add mod">
          <ac:chgData name="Bertino Hernandez Cancino" userId="ce868ae7-7fce-4561-8884-386018fddd23" providerId="ADAL" clId="{FD2A4244-57B4-4DC6-8970-3FF3A2A70194}" dt="2024-01-25T21:21:10.666" v="5780" actId="1076"/>
          <ac:spMkLst>
            <pc:docMk/>
            <pc:sldMk cId="3460629453" sldId="752"/>
            <ac:spMk id="284" creationId="{431AD5EA-C7D9-96AA-BF34-9ACE879820E2}"/>
          </ac:spMkLst>
        </pc:spChg>
        <pc:spChg chg="add mod">
          <ac:chgData name="Bertino Hernandez Cancino" userId="ce868ae7-7fce-4561-8884-386018fddd23" providerId="ADAL" clId="{FD2A4244-57B4-4DC6-8970-3FF3A2A70194}" dt="2024-01-25T21:36:04.813" v="5996" actId="1036"/>
          <ac:spMkLst>
            <pc:docMk/>
            <pc:sldMk cId="3460629453" sldId="752"/>
            <ac:spMk id="291" creationId="{131A0EA6-D00C-65B6-ED1E-000C85EE512F}"/>
          </ac:spMkLst>
        </pc:spChg>
        <pc:spChg chg="add del mod ord">
          <ac:chgData name="Bertino Hernandez Cancino" userId="ce868ae7-7fce-4561-8884-386018fddd23" providerId="ADAL" clId="{FD2A4244-57B4-4DC6-8970-3FF3A2A70194}" dt="2024-01-25T21:05:54.473" v="5535" actId="21"/>
          <ac:spMkLst>
            <pc:docMk/>
            <pc:sldMk cId="3460629453" sldId="752"/>
            <ac:spMk id="298" creationId="{2662E0E8-BDFC-8516-03EA-864582870049}"/>
          </ac:spMkLst>
        </pc:spChg>
        <pc:spChg chg="add del mod ord">
          <ac:chgData name="Bertino Hernandez Cancino" userId="ce868ae7-7fce-4561-8884-386018fddd23" providerId="ADAL" clId="{FD2A4244-57B4-4DC6-8970-3FF3A2A70194}" dt="2024-01-25T21:08:17.086" v="5538" actId="478"/>
          <ac:spMkLst>
            <pc:docMk/>
            <pc:sldMk cId="3460629453" sldId="752"/>
            <ac:spMk id="299" creationId="{2662E0E8-BDFC-8516-03EA-864582870049}"/>
          </ac:spMkLst>
        </pc:spChg>
        <pc:spChg chg="add mod">
          <ac:chgData name="Bertino Hernandez Cancino" userId="ce868ae7-7fce-4561-8884-386018fddd23" providerId="ADAL" clId="{FD2A4244-57B4-4DC6-8970-3FF3A2A70194}" dt="2024-01-25T21:18:23.266" v="5741" actId="14100"/>
          <ac:spMkLst>
            <pc:docMk/>
            <pc:sldMk cId="3460629453" sldId="752"/>
            <ac:spMk id="303" creationId="{E51E7562-5A05-BD40-F1EB-7BC03044FD46}"/>
          </ac:spMkLst>
        </pc:spChg>
        <pc:spChg chg="add mod">
          <ac:chgData name="Bertino Hernandez Cancino" userId="ce868ae7-7fce-4561-8884-386018fddd23" providerId="ADAL" clId="{FD2A4244-57B4-4DC6-8970-3FF3A2A70194}" dt="2024-01-25T21:18:33.253" v="5744" actId="14100"/>
          <ac:spMkLst>
            <pc:docMk/>
            <pc:sldMk cId="3460629453" sldId="752"/>
            <ac:spMk id="304" creationId="{CC8F95AE-3643-8DA4-C897-E948E1D6D98E}"/>
          </ac:spMkLst>
        </pc:spChg>
        <pc:spChg chg="add mod">
          <ac:chgData name="Bertino Hernandez Cancino" userId="ce868ae7-7fce-4561-8884-386018fddd23" providerId="ADAL" clId="{FD2A4244-57B4-4DC6-8970-3FF3A2A70194}" dt="2024-01-25T21:19:20.829" v="5753" actId="14100"/>
          <ac:spMkLst>
            <pc:docMk/>
            <pc:sldMk cId="3460629453" sldId="752"/>
            <ac:spMk id="305" creationId="{45433D57-54E7-AF9B-060F-0C38836443A8}"/>
          </ac:spMkLst>
        </pc:spChg>
        <pc:spChg chg="add mod">
          <ac:chgData name="Bertino Hernandez Cancino" userId="ce868ae7-7fce-4561-8884-386018fddd23" providerId="ADAL" clId="{FD2A4244-57B4-4DC6-8970-3FF3A2A70194}" dt="2024-01-25T21:19:20.829" v="5753" actId="14100"/>
          <ac:spMkLst>
            <pc:docMk/>
            <pc:sldMk cId="3460629453" sldId="752"/>
            <ac:spMk id="306" creationId="{AFE3B163-79E2-52A0-45E5-9E1BE14EB91E}"/>
          </ac:spMkLst>
        </pc:spChg>
        <pc:spChg chg="add mod">
          <ac:chgData name="Bertino Hernandez Cancino" userId="ce868ae7-7fce-4561-8884-386018fddd23" providerId="ADAL" clId="{FD2A4244-57B4-4DC6-8970-3FF3A2A70194}" dt="2024-01-25T21:19:20.829" v="5753" actId="14100"/>
          <ac:spMkLst>
            <pc:docMk/>
            <pc:sldMk cId="3460629453" sldId="752"/>
            <ac:spMk id="307" creationId="{7053AC1E-1740-6A32-B1B6-B3224D220FD0}"/>
          </ac:spMkLst>
        </pc:spChg>
        <pc:spChg chg="add mod">
          <ac:chgData name="Bertino Hernandez Cancino" userId="ce868ae7-7fce-4561-8884-386018fddd23" providerId="ADAL" clId="{FD2A4244-57B4-4DC6-8970-3FF3A2A70194}" dt="2024-01-25T21:20:10.437" v="5770" actId="20577"/>
          <ac:spMkLst>
            <pc:docMk/>
            <pc:sldMk cId="3460629453" sldId="752"/>
            <ac:spMk id="309" creationId="{36CE33F3-96B4-7B44-59A0-0546DB2CC266}"/>
          </ac:spMkLst>
        </pc:spChg>
        <pc:spChg chg="add mod">
          <ac:chgData name="Bertino Hernandez Cancino" userId="ce868ae7-7fce-4561-8884-386018fddd23" providerId="ADAL" clId="{FD2A4244-57B4-4DC6-8970-3FF3A2A70194}" dt="2024-01-25T21:35:13.712" v="5995" actId="108"/>
          <ac:spMkLst>
            <pc:docMk/>
            <pc:sldMk cId="3460629453" sldId="752"/>
            <ac:spMk id="310" creationId="{67CB1D5A-3378-8189-1519-FACCA6D2BEE1}"/>
          </ac:spMkLst>
        </pc:spChg>
        <pc:spChg chg="add del mod">
          <ac:chgData name="Bertino Hernandez Cancino" userId="ce868ae7-7fce-4561-8884-386018fddd23" providerId="ADAL" clId="{FD2A4244-57B4-4DC6-8970-3FF3A2A70194}" dt="2024-01-25T21:24:21.830" v="5843" actId="478"/>
          <ac:spMkLst>
            <pc:docMk/>
            <pc:sldMk cId="3460629453" sldId="752"/>
            <ac:spMk id="311" creationId="{B256D438-108B-1F7D-D8D1-B6957FFC76F3}"/>
          </ac:spMkLst>
        </pc:spChg>
        <pc:spChg chg="add mod">
          <ac:chgData name="Bertino Hernandez Cancino" userId="ce868ae7-7fce-4561-8884-386018fddd23" providerId="ADAL" clId="{FD2A4244-57B4-4DC6-8970-3FF3A2A70194}" dt="2024-01-25T21:22:21.458" v="5830" actId="20577"/>
          <ac:spMkLst>
            <pc:docMk/>
            <pc:sldMk cId="3460629453" sldId="752"/>
            <ac:spMk id="312" creationId="{B17C2A61-446E-98E2-8D6E-7C78FA366854}"/>
          </ac:spMkLst>
        </pc:spChg>
        <pc:spChg chg="add mod">
          <ac:chgData name="Bertino Hernandez Cancino" userId="ce868ae7-7fce-4561-8884-386018fddd23" providerId="ADAL" clId="{FD2A4244-57B4-4DC6-8970-3FF3A2A70194}" dt="2024-01-25T21:22:15.807" v="5816" actId="20577"/>
          <ac:spMkLst>
            <pc:docMk/>
            <pc:sldMk cId="3460629453" sldId="752"/>
            <ac:spMk id="313" creationId="{A04B5B16-B218-5F6E-43B0-DCB8BB214FD2}"/>
          </ac:spMkLst>
        </pc:spChg>
        <pc:spChg chg="add mod">
          <ac:chgData name="Bertino Hernandez Cancino" userId="ce868ae7-7fce-4561-8884-386018fddd23" providerId="ADAL" clId="{FD2A4244-57B4-4DC6-8970-3FF3A2A70194}" dt="2024-01-25T21:25:39.176" v="5875" actId="20577"/>
          <ac:spMkLst>
            <pc:docMk/>
            <pc:sldMk cId="3460629453" sldId="752"/>
            <ac:spMk id="314" creationId="{5A2ECD8A-579A-F288-C49A-192CB65E3EF1}"/>
          </ac:spMkLst>
        </pc:spChg>
        <pc:spChg chg="add mod">
          <ac:chgData name="Bertino Hernandez Cancino" userId="ce868ae7-7fce-4561-8884-386018fddd23" providerId="ADAL" clId="{FD2A4244-57B4-4DC6-8970-3FF3A2A70194}" dt="2024-01-25T21:25:45.699" v="5876" actId="108"/>
          <ac:spMkLst>
            <pc:docMk/>
            <pc:sldMk cId="3460629453" sldId="752"/>
            <ac:spMk id="315" creationId="{6EA06EF9-2BB7-F753-0B31-63FACC64C923}"/>
          </ac:spMkLst>
        </pc:spChg>
        <pc:spChg chg="add del mod">
          <ac:chgData name="Bertino Hernandez Cancino" userId="ce868ae7-7fce-4561-8884-386018fddd23" providerId="ADAL" clId="{FD2A4244-57B4-4DC6-8970-3FF3A2A70194}" dt="2024-01-25T21:26:11.337" v="5880" actId="478"/>
          <ac:spMkLst>
            <pc:docMk/>
            <pc:sldMk cId="3460629453" sldId="752"/>
            <ac:spMk id="316" creationId="{9A55D6AA-7B4C-63B6-694E-D379A585BBBC}"/>
          </ac:spMkLst>
        </pc:spChg>
        <pc:spChg chg="add mod">
          <ac:chgData name="Bertino Hernandez Cancino" userId="ce868ae7-7fce-4561-8884-386018fddd23" providerId="ADAL" clId="{FD2A4244-57B4-4DC6-8970-3FF3A2A70194}" dt="2024-01-25T21:26:22.477" v="5895" actId="20577"/>
          <ac:spMkLst>
            <pc:docMk/>
            <pc:sldMk cId="3460629453" sldId="752"/>
            <ac:spMk id="317" creationId="{0F706570-9B79-B73F-1FC2-F96AFA8D15D9}"/>
          </ac:spMkLst>
        </pc:spChg>
        <pc:spChg chg="add mod">
          <ac:chgData name="Bertino Hernandez Cancino" userId="ce868ae7-7fce-4561-8884-386018fddd23" providerId="ADAL" clId="{FD2A4244-57B4-4DC6-8970-3FF3A2A70194}" dt="2024-01-25T21:26:58.938" v="5924" actId="20577"/>
          <ac:spMkLst>
            <pc:docMk/>
            <pc:sldMk cId="3460629453" sldId="752"/>
            <ac:spMk id="318" creationId="{EEF7FE82-C918-F911-4F39-72BB295F55AC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18" creationId="{FF3CD1DA-501E-5F68-EA61-C4287E499199}"/>
          </ac:spMkLst>
        </pc:spChg>
        <pc:spChg chg="add mod">
          <ac:chgData name="Bertino Hernandez Cancino" userId="ce868ae7-7fce-4561-8884-386018fddd23" providerId="ADAL" clId="{FD2A4244-57B4-4DC6-8970-3FF3A2A70194}" dt="2024-01-25T21:27:28.502" v="5930" actId="20577"/>
          <ac:spMkLst>
            <pc:docMk/>
            <pc:sldMk cId="3460629453" sldId="752"/>
            <ac:spMk id="319" creationId="{0F329F90-FE43-46DA-02DB-2AE39813DF4D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19" creationId="{D7304484-A5A1-1516-BDFA-7ACC7343D967}"/>
          </ac:spMkLst>
        </pc:spChg>
        <pc:spChg chg="add mod">
          <ac:chgData name="Bertino Hernandez Cancino" userId="ce868ae7-7fce-4561-8884-386018fddd23" providerId="ADAL" clId="{FD2A4244-57B4-4DC6-8970-3FF3A2A70194}" dt="2024-01-25T21:27:35.063" v="5934" actId="20577"/>
          <ac:spMkLst>
            <pc:docMk/>
            <pc:sldMk cId="3460629453" sldId="752"/>
            <ac:spMk id="320" creationId="{D90001B4-0EBA-9F76-29BF-D5E11687A163}"/>
          </ac:spMkLst>
        </pc:spChg>
        <pc:spChg chg="add del mod">
          <ac:chgData name="Bertino Hernandez Cancino" userId="ce868ae7-7fce-4561-8884-386018fddd23" providerId="ADAL" clId="{FD2A4244-57B4-4DC6-8970-3FF3A2A70194}" dt="2024-01-25T21:31:52.116" v="5956" actId="478"/>
          <ac:spMkLst>
            <pc:docMk/>
            <pc:sldMk cId="3460629453" sldId="752"/>
            <ac:spMk id="321" creationId="{4517D875-7591-6767-C326-674AD32C376A}"/>
          </ac:spMkLst>
        </pc:spChg>
        <pc:spChg chg="add del mod">
          <ac:chgData name="Bertino Hernandez Cancino" userId="ce868ae7-7fce-4561-8884-386018fddd23" providerId="ADAL" clId="{FD2A4244-57B4-4DC6-8970-3FF3A2A70194}" dt="2024-01-25T21:34:43.547" v="5991" actId="478"/>
          <ac:spMkLst>
            <pc:docMk/>
            <pc:sldMk cId="3460629453" sldId="752"/>
            <ac:spMk id="322" creationId="{1A1EB10D-0012-BD2C-9CE0-39DBFA3576D2}"/>
          </ac:spMkLst>
        </pc:spChg>
        <pc:spChg chg="add del mod">
          <ac:chgData name="Bertino Hernandez Cancino" userId="ce868ae7-7fce-4561-8884-386018fddd23" providerId="ADAL" clId="{FD2A4244-57B4-4DC6-8970-3FF3A2A70194}" dt="2024-01-25T21:34:44.640" v="5992" actId="478"/>
          <ac:spMkLst>
            <pc:docMk/>
            <pc:sldMk cId="3460629453" sldId="752"/>
            <ac:spMk id="323" creationId="{30CD1EFB-2B61-CD95-AA78-BB59EBC4DF13}"/>
          </ac:spMkLst>
        </pc:spChg>
        <pc:spChg chg="add del mod">
          <ac:chgData name="Bertino Hernandez Cancino" userId="ce868ae7-7fce-4561-8884-386018fddd23" providerId="ADAL" clId="{FD2A4244-57B4-4DC6-8970-3FF3A2A70194}" dt="2024-01-25T21:34:49.980" v="5993" actId="478"/>
          <ac:spMkLst>
            <pc:docMk/>
            <pc:sldMk cId="3460629453" sldId="752"/>
            <ac:spMk id="324" creationId="{69948E00-B6CD-31B5-9C4A-10F34979ACF1}"/>
          </ac:spMkLst>
        </pc:spChg>
        <pc:spChg chg="add del mod">
          <ac:chgData name="Bertino Hernandez Cancino" userId="ce868ae7-7fce-4561-8884-386018fddd23" providerId="ADAL" clId="{FD2A4244-57B4-4DC6-8970-3FF3A2A70194}" dt="2024-01-25T21:34:52.301" v="5994" actId="478"/>
          <ac:spMkLst>
            <pc:docMk/>
            <pc:sldMk cId="3460629453" sldId="752"/>
            <ac:spMk id="325" creationId="{DB313E71-EE98-FFBB-004D-4E76724C985E}"/>
          </ac:spMkLst>
        </pc:spChg>
        <pc:spChg chg="add mod">
          <ac:chgData name="Bertino Hernandez Cancino" userId="ce868ae7-7fce-4561-8884-386018fddd23" providerId="ADAL" clId="{FD2A4244-57B4-4DC6-8970-3FF3A2A70194}" dt="2024-01-25T21:37:30.506" v="6013" actId="1038"/>
          <ac:spMkLst>
            <pc:docMk/>
            <pc:sldMk cId="3460629453" sldId="752"/>
            <ac:spMk id="326" creationId="{BAB53924-3AC4-8492-B8FB-9EA3F8863EEA}"/>
          </ac:spMkLst>
        </pc:spChg>
        <pc:spChg chg="add mod">
          <ac:chgData name="Bertino Hernandez Cancino" userId="ce868ae7-7fce-4561-8884-386018fddd23" providerId="ADAL" clId="{FD2A4244-57B4-4DC6-8970-3FF3A2A70194}" dt="2024-01-25T21:37:38.527" v="6015" actId="1076"/>
          <ac:spMkLst>
            <pc:docMk/>
            <pc:sldMk cId="3460629453" sldId="752"/>
            <ac:spMk id="327" creationId="{6A326E5D-3B15-8D89-0ED8-7CEAD82FA591}"/>
          </ac:spMkLst>
        </pc:spChg>
        <pc:spChg chg="add mod">
          <ac:chgData name="Bertino Hernandez Cancino" userId="ce868ae7-7fce-4561-8884-386018fddd23" providerId="ADAL" clId="{FD2A4244-57B4-4DC6-8970-3FF3A2A70194}" dt="2024-01-25T21:38:33.910" v="6038" actId="1076"/>
          <ac:spMkLst>
            <pc:docMk/>
            <pc:sldMk cId="3460629453" sldId="752"/>
            <ac:spMk id="328" creationId="{3896512D-024F-43A9-F5C3-82BBDC225C66}"/>
          </ac:spMkLst>
        </pc:spChg>
        <pc:spChg chg="add mod">
          <ac:chgData name="Bertino Hernandez Cancino" userId="ce868ae7-7fce-4561-8884-386018fddd23" providerId="ADAL" clId="{FD2A4244-57B4-4DC6-8970-3FF3A2A70194}" dt="2024-01-25T21:38:24.392" v="6037" actId="1038"/>
          <ac:spMkLst>
            <pc:docMk/>
            <pc:sldMk cId="3460629453" sldId="752"/>
            <ac:spMk id="329" creationId="{38889274-F112-1C5D-D69D-48414D5AD4C1}"/>
          </ac:spMkLst>
        </pc:spChg>
        <pc:spChg chg="add mod">
          <ac:chgData name="Bertino Hernandez Cancino" userId="ce868ae7-7fce-4561-8884-386018fddd23" providerId="ADAL" clId="{FD2A4244-57B4-4DC6-8970-3FF3A2A70194}" dt="2024-01-25T21:38:39.641" v="6040" actId="1076"/>
          <ac:spMkLst>
            <pc:docMk/>
            <pc:sldMk cId="3460629453" sldId="752"/>
            <ac:spMk id="330" creationId="{AEFCF4F2-F10D-2C34-9182-74B65881B0EB}"/>
          </ac:spMkLst>
        </pc:spChg>
        <pc:spChg chg="add del mod">
          <ac:chgData name="Bertino Hernandez Cancino" userId="ce868ae7-7fce-4561-8884-386018fddd23" providerId="ADAL" clId="{FD2A4244-57B4-4DC6-8970-3FF3A2A70194}" dt="2024-01-25T21:38:56.383" v="6043" actId="478"/>
          <ac:spMkLst>
            <pc:docMk/>
            <pc:sldMk cId="3460629453" sldId="752"/>
            <ac:spMk id="331" creationId="{FD6C2CD6-03C8-B1BC-8DD0-7DD3F7DA683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39" creationId="{F5D4AB4F-CDDB-6215-E77F-C4FAA47B041B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0" creationId="{D9F9283B-BC8F-3BA5-F6BE-5A45F671DFD9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1" creationId="{D58F3FDD-FD28-C966-2469-6C1859237C0F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2" creationId="{A44BACA5-CCC1-D4B5-7F84-8C51D9EBBFF1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3" creationId="{C8573575-CF1F-F699-1034-6127A7243240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4" creationId="{4B177E88-6714-C4C3-3D38-BAEE6E08A92C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65" creationId="{EA059594-3980-CF8A-2645-9FEE33C80BD1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392" creationId="{2C0BFA80-E65C-4E59-9433-78430CA2C25E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400" creationId="{6964AC81-069C-7FFE-2799-E2241CB16AEF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406" creationId="{A9EFADA9-6113-75D3-198F-ED449EAA0FF7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428" creationId="{33C4D3B6-B8C3-C41B-6B5C-EB3748E94AE3}"/>
          </ac:spMkLst>
        </pc:spChg>
        <pc:spChg chg="del">
          <ac:chgData name="Bertino Hernandez Cancino" userId="ce868ae7-7fce-4561-8884-386018fddd23" providerId="ADAL" clId="{FD2A4244-57B4-4DC6-8970-3FF3A2A70194}" dt="2024-01-24T22:56:21.035" v="3683" actId="478"/>
          <ac:spMkLst>
            <pc:docMk/>
            <pc:sldMk cId="3460629453" sldId="752"/>
            <ac:spMk id="430" creationId="{B22EB38C-D707-80E3-2789-41A31E4617F2}"/>
          </ac:spMkLst>
        </pc:spChg>
        <pc:picChg chg="del">
          <ac:chgData name="Bertino Hernandez Cancino" userId="ce868ae7-7fce-4561-8884-386018fddd23" providerId="ADAL" clId="{FD2A4244-57B4-4DC6-8970-3FF3A2A70194}" dt="2024-01-24T22:56:21.035" v="3683" actId="478"/>
          <ac:picMkLst>
            <pc:docMk/>
            <pc:sldMk cId="3460629453" sldId="752"/>
            <ac:picMk id="2" creationId="{41542748-23CE-44A7-109C-79A3B6168732}"/>
          </ac:picMkLst>
        </pc:picChg>
        <pc:picChg chg="add del mod modCrop">
          <ac:chgData name="Bertino Hernandez Cancino" userId="ce868ae7-7fce-4561-8884-386018fddd23" providerId="ADAL" clId="{FD2A4244-57B4-4DC6-8970-3FF3A2A70194}" dt="2024-01-24T23:03:40.633" v="3692" actId="478"/>
          <ac:picMkLst>
            <pc:docMk/>
            <pc:sldMk cId="3460629453" sldId="752"/>
            <ac:picMk id="3" creationId="{A62ED865-B516-9B64-98BF-999B2B5D742B}"/>
          </ac:picMkLst>
        </pc:picChg>
        <pc:picChg chg="add del mod modCrop">
          <ac:chgData name="Bertino Hernandez Cancino" userId="ce868ae7-7fce-4561-8884-386018fddd23" providerId="ADAL" clId="{FD2A4244-57B4-4DC6-8970-3FF3A2A70194}" dt="2024-01-25T21:02:29.044" v="5460" actId="21"/>
          <ac:picMkLst>
            <pc:docMk/>
            <pc:sldMk cId="3460629453" sldId="752"/>
            <ac:picMk id="5" creationId="{0B8E8B80-2F61-7B83-1090-CAB0AEDEBFFF}"/>
          </ac:picMkLst>
        </pc:picChg>
        <pc:picChg chg="add del mod">
          <ac:chgData name="Bertino Hernandez Cancino" userId="ce868ae7-7fce-4561-8884-386018fddd23" providerId="ADAL" clId="{FD2A4244-57B4-4DC6-8970-3FF3A2A70194}" dt="2024-01-24T23:05:27.545" v="3707" actId="478"/>
          <ac:picMkLst>
            <pc:docMk/>
            <pc:sldMk cId="3460629453" sldId="752"/>
            <ac:picMk id="13" creationId="{18CAD01E-6E83-8D5E-2949-2AD52A16D6C6}"/>
          </ac:picMkLst>
        </pc:picChg>
        <pc:picChg chg="add mod">
          <ac:chgData name="Bertino Hernandez Cancino" userId="ce868ae7-7fce-4561-8884-386018fddd23" providerId="ADAL" clId="{FD2A4244-57B4-4DC6-8970-3FF3A2A70194}" dt="2024-01-25T21:12:17.435" v="5619" actId="1036"/>
          <ac:picMkLst>
            <pc:docMk/>
            <pc:sldMk cId="3460629453" sldId="752"/>
            <ac:picMk id="25" creationId="{ADFAE5FF-F026-C0B2-47AF-628353BF3DF7}"/>
          </ac:picMkLst>
        </pc:picChg>
        <pc:picChg chg="add mod">
          <ac:chgData name="Bertino Hernandez Cancino" userId="ce868ae7-7fce-4561-8884-386018fddd23" providerId="ADAL" clId="{FD2A4244-57B4-4DC6-8970-3FF3A2A70194}" dt="2024-01-25T21:08:32.236" v="5542" actId="1036"/>
          <ac:picMkLst>
            <pc:docMk/>
            <pc:sldMk cId="3460629453" sldId="752"/>
            <ac:picMk id="26" creationId="{7C7B551A-D6CC-127D-7334-3D4C592B32E5}"/>
          </ac:picMkLst>
        </pc:picChg>
        <pc:picChg chg="add mod">
          <ac:chgData name="Bertino Hernandez Cancino" userId="ce868ae7-7fce-4561-8884-386018fddd23" providerId="ADAL" clId="{FD2A4244-57B4-4DC6-8970-3FF3A2A70194}" dt="2024-01-25T21:13:27.528" v="5640" actId="1035"/>
          <ac:picMkLst>
            <pc:docMk/>
            <pc:sldMk cId="3460629453" sldId="752"/>
            <ac:picMk id="28" creationId="{8C9EAB6F-3A81-02A8-71CD-8778BD7F9FDC}"/>
          </ac:picMkLst>
        </pc:picChg>
        <pc:picChg chg="add mod">
          <ac:chgData name="Bertino Hernandez Cancino" userId="ce868ae7-7fce-4561-8884-386018fddd23" providerId="ADAL" clId="{FD2A4244-57B4-4DC6-8970-3FF3A2A70194}" dt="2024-01-25T21:02:32.448" v="5476" actId="1035"/>
          <ac:picMkLst>
            <pc:docMk/>
            <pc:sldMk cId="3460629453" sldId="752"/>
            <ac:picMk id="290" creationId="{0B8E8B80-2F61-7B83-1090-CAB0AEDEBFFF}"/>
          </ac:picMkLst>
        </pc:pic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20" creationId="{5D3DA185-BC61-46E2-FD67-599B8566B59D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122" creationId="{8F9050FE-0BE1-D021-9EF2-6492065CED34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124" creationId="{C63E2300-56DC-3FBF-3F66-FB5C329A31DF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125" creationId="{DA89B295-9924-F0A4-FA5C-8D7FC2D397B2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203" creationId="{3379C928-6487-454F-21E8-29D5A6B24913}"/>
          </ac:cxnSpMkLst>
        </pc:cxnChg>
        <pc:cxnChg chg="add del mod">
          <ac:chgData name="Bertino Hernandez Cancino" userId="ce868ae7-7fce-4561-8884-386018fddd23" providerId="ADAL" clId="{FD2A4244-57B4-4DC6-8970-3FF3A2A70194}" dt="2024-01-24T23:35:33.976" v="4532" actId="478"/>
          <ac:cxnSpMkLst>
            <pc:docMk/>
            <pc:sldMk cId="3460629453" sldId="752"/>
            <ac:cxnSpMk id="278" creationId="{E84DE58D-EB02-9CBB-1B2A-CD9F6A15EC6C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285" creationId="{4FB5080D-DCE4-D270-77BE-F5E7F6E1332A}"/>
          </ac:cxnSpMkLst>
        </pc:cxnChg>
        <pc:cxnChg chg="add del mod">
          <ac:chgData name="Bertino Hernandez Cancino" userId="ce868ae7-7fce-4561-8884-386018fddd23" providerId="ADAL" clId="{FD2A4244-57B4-4DC6-8970-3FF3A2A70194}" dt="2024-01-25T21:03:19.485" v="5501" actId="478"/>
          <ac:cxnSpMkLst>
            <pc:docMk/>
            <pc:sldMk cId="3460629453" sldId="752"/>
            <ac:cxnSpMk id="286" creationId="{13C39554-632F-F609-2B8F-0B8F096D6B60}"/>
          </ac:cxnSpMkLst>
        </pc:cxnChg>
        <pc:cxnChg chg="add mod">
          <ac:chgData name="Bertino Hernandez Cancino" userId="ce868ae7-7fce-4561-8884-386018fddd23" providerId="ADAL" clId="{FD2A4244-57B4-4DC6-8970-3FF3A2A70194}" dt="2024-01-25T21:23:46.899" v="5839" actId="692"/>
          <ac:cxnSpMkLst>
            <pc:docMk/>
            <pc:sldMk cId="3460629453" sldId="752"/>
            <ac:cxnSpMk id="287" creationId="{CD179ECC-6870-8D65-5970-65EB38DEAEC5}"/>
          </ac:cxnSpMkLst>
        </pc:cxnChg>
        <pc:cxnChg chg="add mod">
          <ac:chgData name="Bertino Hernandez Cancino" userId="ce868ae7-7fce-4561-8884-386018fddd23" providerId="ADAL" clId="{FD2A4244-57B4-4DC6-8970-3FF3A2A70194}" dt="2024-01-25T21:23:27.154" v="5835" actId="692"/>
          <ac:cxnSpMkLst>
            <pc:docMk/>
            <pc:sldMk cId="3460629453" sldId="752"/>
            <ac:cxnSpMk id="292" creationId="{093653F1-6BD8-D82E-0735-2A5DAD8ACB39}"/>
          </ac:cxnSpMkLst>
        </pc:cxnChg>
        <pc:cxnChg chg="add mod">
          <ac:chgData name="Bertino Hernandez Cancino" userId="ce868ae7-7fce-4561-8884-386018fddd23" providerId="ADAL" clId="{FD2A4244-57B4-4DC6-8970-3FF3A2A70194}" dt="2024-01-25T21:23:35.569" v="5836" actId="692"/>
          <ac:cxnSpMkLst>
            <pc:docMk/>
            <pc:sldMk cId="3460629453" sldId="752"/>
            <ac:cxnSpMk id="295" creationId="{3024D466-354E-1BD4-D095-C5B4AA007117}"/>
          </ac:cxnSpMkLst>
        </pc:cxnChg>
        <pc:cxnChg chg="add mod">
          <ac:chgData name="Bertino Hernandez Cancino" userId="ce868ae7-7fce-4561-8884-386018fddd23" providerId="ADAL" clId="{FD2A4244-57B4-4DC6-8970-3FF3A2A70194}" dt="2024-01-25T21:23:55.452" v="5842" actId="692"/>
          <ac:cxnSpMkLst>
            <pc:docMk/>
            <pc:sldMk cId="3460629453" sldId="752"/>
            <ac:cxnSpMk id="297" creationId="{33DF1D3A-8FFA-EE69-B039-DF835C39234F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299" creationId="{FE58146D-1E9C-59F3-8554-D135DDC99E0D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0" creationId="{9CF35296-AF48-DFB2-720D-622059F0E244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1" creationId="{971A1B5D-B461-B2BA-19DD-3889593B22EA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2" creationId="{FC23204B-A10C-9D0A-7379-CD8D0A965789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4" creationId="{2206F18B-E082-D4DB-9744-360E4A68E924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6" creationId="{62BD75A0-F4AA-AA02-9A2F-B84DC3D9FD22}"/>
          </ac:cxnSpMkLst>
        </pc:cxnChg>
        <pc:cxnChg chg="del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7" creationId="{0C6185FB-BFA8-A6A0-0966-4477C89B1014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08" creationId="{15274455-6F57-C926-6D00-067003106AC9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14" creationId="{6A55A789-0F06-2BE0-FF8C-822E44206300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24" creationId="{9F429BB4-A8C2-4215-6B80-444E95DF65B7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27" creationId="{667502E3-5A5B-51A5-CACA-4F935AA00D82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30" creationId="{AD043553-1A7A-E2E0-76D1-55BB5EAFD6FF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33" creationId="{06147AAE-EA26-1923-9BAF-10D09A3102FF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36" creationId="{2BD60930-89CD-757B-D6C7-BC53E740C6FB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40" creationId="{99E34BCE-7A11-09A4-50D1-FAE5AF14D980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43" creationId="{83DE2DBB-D7F7-C340-E609-3E0F5F4FA732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46" creationId="{A0B55E07-3A14-134C-AE41-0E161377C146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49" creationId="{062DBFE7-2FA3-6BBF-C0FB-F01B66CAF41E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52" creationId="{F5AC1594-FD2A-E74A-6EEF-194D726EB857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66" creationId="{08FAB05B-AA9D-C959-50B3-EC4A7422E176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71" creationId="{98D84029-4E01-BD08-DFA4-056F5D16535B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75" creationId="{74BB9F5C-ECB1-6AF1-8403-E5C86657E6C0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78" creationId="{1268498D-CAD4-CC04-7D56-CD12AA9EAC86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81" creationId="{13186259-E118-7AAF-5FAC-FE22EDFFCE29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84" creationId="{0B4CE7B9-1854-F5A1-0A72-D99D573A817B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397" creationId="{2CC54F68-F0AD-2BB6-18F4-C36D8469D815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401" creationId="{03ED269A-669E-5BF7-014D-E7F10591C659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408" creationId="{7C2A5C45-3523-F1F9-9C98-10F52FD2B109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425" creationId="{60D736CA-1ED1-7EC2-4A14-B79C1B2C36B9}"/>
          </ac:cxnSpMkLst>
        </pc:cxnChg>
        <pc:cxnChg chg="del mod">
          <ac:chgData name="Bertino Hernandez Cancino" userId="ce868ae7-7fce-4561-8884-386018fddd23" providerId="ADAL" clId="{FD2A4244-57B4-4DC6-8970-3FF3A2A70194}" dt="2024-01-24T22:56:21.035" v="3683" actId="478"/>
          <ac:cxnSpMkLst>
            <pc:docMk/>
            <pc:sldMk cId="3460629453" sldId="752"/>
            <ac:cxnSpMk id="433" creationId="{E738DB67-02AD-38CA-5D46-06A511170B45}"/>
          </ac:cxnSpMkLst>
        </pc:cxnChg>
      </pc:sldChg>
      <pc:sldChg chg="addSp delSp modSp add mod delAnim modAnim">
        <pc:chgData name="Bertino Hernandez Cancino" userId="ce868ae7-7fce-4561-8884-386018fddd23" providerId="ADAL" clId="{FD2A4244-57B4-4DC6-8970-3FF3A2A70194}" dt="2024-04-08T17:55:14.849" v="22327" actId="20577"/>
        <pc:sldMkLst>
          <pc:docMk/>
          <pc:sldMk cId="1271671970" sldId="753"/>
        </pc:sldMkLst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" creationId="{35AE409C-2DC9-C775-E314-0020E5E08A85}"/>
          </ac:spMkLst>
        </pc:spChg>
        <pc:spChg chg="add mod">
          <ac:chgData name="Bertino Hernandez Cancino" userId="ce868ae7-7fce-4561-8884-386018fddd23" providerId="ADAL" clId="{FD2A4244-57B4-4DC6-8970-3FF3A2A70194}" dt="2024-01-25T21:41:46.664" v="6554"/>
          <ac:spMkLst>
            <pc:docMk/>
            <pc:sldMk cId="1271671970" sldId="753"/>
            <ac:spMk id="2" creationId="{B9FE3159-3E93-3B71-2F74-48E2DCA4880D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" creationId="{50E68FD8-C7BD-BB51-1EE9-EFAC04512469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5" creationId="{7AB01DD4-9336-7343-2FB1-E165336F2DE4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6" creationId="{147976F1-B6B3-AD6F-E1E2-BFDE68401F96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7" creationId="{45C99560-DA49-1750-FE13-7BFF1D6510BB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8" creationId="{2DD8B68C-3FE1-D82F-AEE0-E8B7F337601C}"/>
          </ac:spMkLst>
        </pc:spChg>
        <pc:spChg chg="add del mod">
          <ac:chgData name="Bertino Hernandez Cancino" userId="ce868ae7-7fce-4561-8884-386018fddd23" providerId="ADAL" clId="{FD2A4244-57B4-4DC6-8970-3FF3A2A70194}" dt="2024-01-25T22:55:46.138" v="7117" actId="21"/>
          <ac:spMkLst>
            <pc:docMk/>
            <pc:sldMk cId="1271671970" sldId="753"/>
            <ac:spMk id="8" creationId="{3DFDF879-45DF-45B2-FB5B-964ED3D29FED}"/>
          </ac:spMkLst>
        </pc:spChg>
        <pc:spChg chg="add del mod">
          <ac:chgData name="Bertino Hernandez Cancino" userId="ce868ae7-7fce-4561-8884-386018fddd23" providerId="ADAL" clId="{FD2A4244-57B4-4DC6-8970-3FF3A2A70194}" dt="2024-01-25T22:58:56.121" v="7154" actId="21"/>
          <ac:spMkLst>
            <pc:docMk/>
            <pc:sldMk cId="1271671970" sldId="753"/>
            <ac:spMk id="9" creationId="{20FE9105-EB1C-4F67-0BF2-5B01EA2A49A0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9" creationId="{2E2AA047-296B-67B2-F7F4-A045A08BB6ED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0" creationId="{DEF061CC-F26C-D675-C5B4-5D203EA043ED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1" creationId="{FEF3A6D4-110F-DBB3-E375-F3237630E7CE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2" creationId="{18F66AE3-7759-6371-8A14-6C8043EBCBFF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3" creationId="{A21AF114-6BA3-FBA2-09E0-03D1D0D6A71D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4" creationId="{79522B79-06AC-11B6-798F-3162B55A733C}"/>
          </ac:spMkLst>
        </pc:spChg>
        <pc:spChg chg="del">
          <ac:chgData name="Bertino Hernandez Cancino" userId="ce868ae7-7fce-4561-8884-386018fddd23" providerId="ADAL" clId="{FD2A4244-57B4-4DC6-8970-3FF3A2A70194}" dt="2024-01-25T22:58:42.913" v="7151" actId="21"/>
          <ac:spMkLst>
            <pc:docMk/>
            <pc:sldMk cId="1271671970" sldId="753"/>
            <ac:spMk id="14" creationId="{92A28035-6A9F-0813-2FE2-649CFD4C99E8}"/>
          </ac:spMkLst>
        </pc:spChg>
        <pc:spChg chg="del mod">
          <ac:chgData name="Bertino Hernandez Cancino" userId="ce868ae7-7fce-4561-8884-386018fddd23" providerId="ADAL" clId="{FD2A4244-57B4-4DC6-8970-3FF3A2A70194}" dt="2024-01-25T22:55:46.138" v="7117" actId="21"/>
          <ac:spMkLst>
            <pc:docMk/>
            <pc:sldMk cId="1271671970" sldId="753"/>
            <ac:spMk id="15" creationId="{22CCE2DA-5904-85AF-BEAF-0584A4061B06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5" creationId="{834B31FD-E1B8-E5C6-7C91-533D6F424F20}"/>
          </ac:spMkLst>
        </pc:spChg>
        <pc:spChg chg="add del mod">
          <ac:chgData name="Bertino Hernandez Cancino" userId="ce868ae7-7fce-4561-8884-386018fddd23" providerId="ADAL" clId="{FD2A4244-57B4-4DC6-8970-3FF3A2A70194}" dt="2024-01-30T14:48:19.530" v="11682" actId="478"/>
          <ac:spMkLst>
            <pc:docMk/>
            <pc:sldMk cId="1271671970" sldId="753"/>
            <ac:spMk id="16" creationId="{6BB09AB8-B152-07EF-8489-8143E35424E6}"/>
          </ac:spMkLst>
        </pc:spChg>
        <pc:spChg chg="add del mod">
          <ac:chgData name="Bertino Hernandez Cancino" userId="ce868ae7-7fce-4561-8884-386018fddd23" providerId="ADAL" clId="{FD2A4244-57B4-4DC6-8970-3FF3A2A70194}" dt="2024-01-29T18:50:18.632" v="10324" actId="21"/>
          <ac:spMkLst>
            <pc:docMk/>
            <pc:sldMk cId="1271671970" sldId="753"/>
            <ac:spMk id="16" creationId="{7FE85013-3812-2800-6A4C-EEB2CC2BAD3D}"/>
          </ac:spMkLst>
        </pc:spChg>
        <pc:spChg chg="del mod">
          <ac:chgData name="Bertino Hernandez Cancino" userId="ce868ae7-7fce-4561-8884-386018fddd23" providerId="ADAL" clId="{FD2A4244-57B4-4DC6-8970-3FF3A2A70194}" dt="2024-01-25T22:58:56.121" v="7154" actId="21"/>
          <ac:spMkLst>
            <pc:docMk/>
            <pc:sldMk cId="1271671970" sldId="753"/>
            <ac:spMk id="16" creationId="{B2EAF7D0-54E2-8537-2C37-0F54CBF49190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7" creationId="{9C392B84-A636-EC7A-4FD5-26818790E114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17" creationId="{CADD9C7F-AB51-78F5-E57B-5FE156C2610A}"/>
          </ac:spMkLst>
        </pc:spChg>
        <pc:spChg chg="mod or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8" creationId="{AA922D13-C7B6-EF09-D230-3B2C66EC1AE4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19" creationId="{A46CFFB4-C7B2-617C-6F8F-20B51B17E4B0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0" creationId="{4C8FB403-645B-AF29-4C76-93A99C9C15BB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1" creationId="{7DB4EAFB-E6ED-B6A2-CF29-C449B2448E6D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2" creationId="{CE06232A-46B2-D97E-11CC-DE2A3B4FE318}"/>
          </ac:spMkLst>
        </pc:spChg>
        <pc:spChg chg="add del mod">
          <ac:chgData name="Bertino Hernandez Cancino" userId="ce868ae7-7fce-4561-8884-386018fddd23" providerId="ADAL" clId="{FD2A4244-57B4-4DC6-8970-3FF3A2A70194}" dt="2024-01-25T21:45:18.785" v="6598" actId="478"/>
          <ac:spMkLst>
            <pc:docMk/>
            <pc:sldMk cId="1271671970" sldId="753"/>
            <ac:spMk id="22" creationId="{F8690CAA-E64E-27E6-4096-BE778121DAF2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3" creationId="{49A72944-4AED-7398-25A9-96C455ADB832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4" creationId="{331B222F-0287-F8AB-775A-112F2DAA5E24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5" creationId="{E631CC3E-6C2B-189C-B3F8-18DE50545281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" creationId="{F9DB62E5-C6A5-F3C3-3D6C-913FC5606AE7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" creationId="{C44C77AC-94EA-69B7-7411-463F6F4ED8EE}"/>
          </ac:spMkLst>
        </pc:spChg>
        <pc:spChg chg="del">
          <ac:chgData name="Bertino Hernandez Cancino" userId="ce868ae7-7fce-4561-8884-386018fddd23" providerId="ADAL" clId="{FD2A4244-57B4-4DC6-8970-3FF3A2A70194}" dt="2024-01-25T22:58:42.913" v="7151" actId="21"/>
          <ac:spMkLst>
            <pc:docMk/>
            <pc:sldMk cId="1271671970" sldId="753"/>
            <ac:spMk id="27" creationId="{D9BB5245-1BA3-8A12-47C3-062C85F89FD8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" creationId="{06000A8B-DF90-5DB9-C4A5-C5E7DE345336}"/>
          </ac:spMkLst>
        </pc:spChg>
        <pc:spChg chg="mod or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" creationId="{9125592A-F535-78DF-9118-7AA06B600AFB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" creationId="{586394D8-3DB1-E2E9-C266-7264CDA4A837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" creationId="{23298E61-6378-8872-B1E9-5609B8958430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56" creationId="{BF8D8D81-34FD-4115-0550-09E242AC0B67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57" creationId="{6A41712F-7792-BA5C-3114-12D2EEE1937B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58" creationId="{43F758CA-6A1D-3F75-C4D1-83FCF462691E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59" creationId="{8A92500C-52D5-8D1E-625B-422662E26C6E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0" creationId="{D2B16939-77A7-7143-26D9-5785D017719C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1" creationId="{AC6745B3-5879-AB90-8CA9-05A28FBC7F8D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2" creationId="{70B4D844-1388-82D7-6ECB-94592840A83D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3" creationId="{5CFB2A78-9797-4594-5272-C8048123B14D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4" creationId="{6317CD3F-CD65-D588-18D5-76DF410FFB56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5" creationId="{34574191-A17A-55A7-AEFD-45DA3FC7FB38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6" creationId="{936805F1-8AFD-E926-34C9-AD453CC89DBD}"/>
          </ac:spMkLst>
        </pc:spChg>
        <pc:spChg chg="mod topLvl">
          <ac:chgData name="Bertino Hernandez Cancino" userId="ce868ae7-7fce-4561-8884-386018fddd23" providerId="ADAL" clId="{FD2A4244-57B4-4DC6-8970-3FF3A2A70194}" dt="2024-01-29T18:39:18.476" v="10243" actId="164"/>
          <ac:spMkLst>
            <pc:docMk/>
            <pc:sldMk cId="1271671970" sldId="753"/>
            <ac:spMk id="267" creationId="{5B5033F6-31D6-0A18-55F0-31CD880C23DA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8" creationId="{C5D56FEA-4892-38C0-58CB-D5540985C601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69" creationId="{9E4263B8-F6CE-F685-0AFC-FB5EBE11F409}"/>
          </ac:spMkLst>
        </pc:spChg>
        <pc:spChg chg="add del mod">
          <ac:chgData name="Bertino Hernandez Cancino" userId="ce868ae7-7fce-4561-8884-386018fddd23" providerId="ADAL" clId="{FD2A4244-57B4-4DC6-8970-3FF3A2A70194}" dt="2024-01-29T18:26:21.309" v="10127" actId="478"/>
          <ac:spMkLst>
            <pc:docMk/>
            <pc:sldMk cId="1271671970" sldId="753"/>
            <ac:spMk id="270" creationId="{273EC801-8320-1952-19E6-5790E09EE20E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270" creationId="{C4ACAEFD-3B46-3F8C-0A56-F71707A6BA4A}"/>
          </ac:spMkLst>
        </pc:spChg>
        <pc:spChg chg="mod or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1" creationId="{83860D67-C392-787D-DE03-DEDACA97C3EB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2" creationId="{073A6617-4C95-EC6F-856E-DF62CB8265EC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273" creationId="{4A863FED-EE7F-CD10-4E35-165D2D3C0CC8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3" creationId="{8B3E79A0-9E8E-0FAC-10CE-8A6EB61CC3E8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274" creationId="{2F101732-75F9-F5D1-395D-4A6D882C22D8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4" creationId="{F2003BD5-8506-6A7B-E03B-3DA0620A19A4}"/>
          </ac:spMkLst>
        </pc:spChg>
        <pc:spChg chg="mod or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5" creationId="{D04AFED7-40C5-6789-C10E-58B5413C0734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6" creationId="{8DEBDF2F-0BC8-B324-705F-CF4462DA46EE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7" creationId="{91C94BA1-14B7-850E-0E50-05597268E0F5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8" creationId="{1398EF88-4F25-CC26-0644-F0278657CD99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79" creationId="{378FFB5A-3C7E-F48F-1C69-6C0CA970A9C9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0" creationId="{C29A0BF9-699D-2A8A-B789-8BF34D18A9A7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1" creationId="{BBB11970-99F3-DA29-2828-610904194C1B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282" creationId="{245D67D6-9BD1-D366-A7AD-7EED6F0FE81B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2" creationId="{8BBD8AEA-7842-2842-FCCE-2333D147FA75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3" creationId="{9C313797-B83C-42A5-4DD7-D7E97872C795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284" creationId="{431AD5EA-C7D9-96AA-BF34-9ACE879820E2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4" creationId="{A8B05A06-D629-6656-10C6-CEA1FBBBDF0F}"/>
          </ac:spMkLst>
        </pc:spChg>
        <pc:spChg chg="add mod topLvl">
          <ac:chgData name="Bertino Hernandez Cancino" userId="ce868ae7-7fce-4561-8884-386018fddd23" providerId="ADAL" clId="{FD2A4244-57B4-4DC6-8970-3FF3A2A70194}" dt="2024-04-08T17:55:14.849" v="22327" actId="20577"/>
          <ac:spMkLst>
            <pc:docMk/>
            <pc:sldMk cId="1271671970" sldId="753"/>
            <ac:spMk id="285" creationId="{767AC1CF-B965-4E30-6844-46F05EB235C0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6" creationId="{B4AEDCA2-4556-B4F9-88C6-903E4B857D9A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8" creationId="{C8806720-5A42-6E3E-842C-320363400013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89" creationId="{5D662430-4F33-7E23-F52C-C2CA64914292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1" creationId="{131A0EA6-D00C-65B6-ED1E-000C85EE512F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3" creationId="{5D2D1D01-2B1C-DE10-E9CA-B7292BBFEC17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4" creationId="{CA20D597-80F1-883B-AD63-C2E58807E8E8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6" creationId="{A6A95758-6E80-9341-F9C8-88E9AFDC8AAF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8" creationId="{DEADC145-5362-98FE-41FE-70A2B0B93802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299" creationId="{6409381D-A1DC-B715-ABE7-E179541F26A6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0" creationId="{3EC9D3F3-1497-CF6A-2BCB-0FB3B17D1503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1" creationId="{F1D4CA90-E1DE-8AAA-9A97-506196553F5C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2" creationId="{A707C186-4647-3B50-C836-C8E21DDB6C9D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3" creationId="{E51E7562-5A05-BD40-F1EB-7BC03044FD46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4" creationId="{CC8F95AE-3643-8DA4-C897-E948E1D6D98E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5" creationId="{45433D57-54E7-AF9B-060F-0C38836443A8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6" creationId="{AFE3B163-79E2-52A0-45E5-9E1BE14EB91E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7" creationId="{7053AC1E-1740-6A32-B1B6-B3224D220FD0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8" creationId="{66BACFED-1439-5681-128E-3C19B6CB63CE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09" creationId="{36CE33F3-96B4-7B44-59A0-0546DB2CC266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09" creationId="{6EA888A0-4DE1-7FFB-6B54-C6AC43EE0DB4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0" creationId="{3504CA6D-D4BC-92BD-FFCE-C13E9014185B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10" creationId="{67CB1D5A-3378-8189-1519-FACCA6D2BEE1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1" creationId="{2483A67F-876A-CA4D-5E70-9E6E42C5E74E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12" creationId="{B17C2A61-446E-98E2-8D6E-7C78FA366854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12" creationId="{DF1A89F7-49BD-189A-79D7-322694B9BC6F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13" creationId="{A04B5B16-B218-5F6E-43B0-DCB8BB214FD2}"/>
          </ac:spMkLst>
        </pc:spChg>
        <pc:spChg chg="del mod topLvl">
          <ac:chgData name="Bertino Hernandez Cancino" userId="ce868ae7-7fce-4561-8884-386018fddd23" providerId="ADAL" clId="{FD2A4244-57B4-4DC6-8970-3FF3A2A70194}" dt="2024-02-29T16:36:40.796" v="15182" actId="478"/>
          <ac:spMkLst>
            <pc:docMk/>
            <pc:sldMk cId="1271671970" sldId="753"/>
            <ac:spMk id="314" creationId="{5A2ECD8A-579A-F288-C49A-192CB65E3EF1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5" creationId="{6EA06EF9-2BB7-F753-0B31-63FACC64C923}"/>
          </ac:spMkLst>
        </pc:spChg>
        <pc:spChg chg="add del mod">
          <ac:chgData name="Bertino Hernandez Cancino" userId="ce868ae7-7fce-4561-8884-386018fddd23" providerId="ADAL" clId="{FD2A4244-57B4-4DC6-8970-3FF3A2A70194}" dt="2024-01-25T22:07:19.821" v="7054" actId="478"/>
          <ac:spMkLst>
            <pc:docMk/>
            <pc:sldMk cId="1271671970" sldId="753"/>
            <ac:spMk id="316" creationId="{3F7CB056-0607-2B8A-EF05-4ED559A10430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16" creationId="{66C93912-1910-39A3-73EF-616447441360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7" creationId="{0F706570-9B79-B73F-1FC2-F96AFA8D15D9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18" creationId="{EEF7FE82-C918-F911-4F39-72BB295F55AC}"/>
          </ac:spMkLst>
        </pc:spChg>
        <pc:spChg chg="add del mod topLvl">
          <ac:chgData name="Bertino Hernandez Cancino" userId="ce868ae7-7fce-4561-8884-386018fddd23" providerId="ADAL" clId="{FD2A4244-57B4-4DC6-8970-3FF3A2A70194}" dt="2024-02-29T16:36:49.978" v="15185" actId="478"/>
          <ac:spMkLst>
            <pc:docMk/>
            <pc:sldMk cId="1271671970" sldId="753"/>
            <ac:spMk id="319" creationId="{0F329F90-FE43-46DA-02DB-2AE39813DF4D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20" creationId="{D90001B4-0EBA-9F76-29BF-D5E11687A163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21" creationId="{E23BA2D0-C0F5-549C-A2B5-B740A239E502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22" creationId="{3B5FB86C-BCD0-BE92-2796-B8B9143C4963}"/>
          </ac:spMkLst>
        </pc:spChg>
        <pc:spChg chg="add mod topLvl">
          <ac:chgData name="Bertino Hernandez Cancino" userId="ce868ae7-7fce-4561-8884-386018fddd23" providerId="ADAL" clId="{FD2A4244-57B4-4DC6-8970-3FF3A2A70194}" dt="2024-01-29T18:39:18.476" v="10243" actId="164"/>
          <ac:spMkLst>
            <pc:docMk/>
            <pc:sldMk cId="1271671970" sldId="753"/>
            <ac:spMk id="323" creationId="{9A72A38D-243D-D6BA-419D-D5CFE6D20C47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24" creationId="{06E1FDF3-1480-8E95-5E58-EC821CDBE7CE}"/>
          </ac:spMkLst>
        </pc:spChg>
        <pc:spChg chg="add del mod topLvl">
          <ac:chgData name="Bertino Hernandez Cancino" userId="ce868ae7-7fce-4561-8884-386018fddd23" providerId="ADAL" clId="{FD2A4244-57B4-4DC6-8970-3FF3A2A70194}" dt="2024-02-29T16:36:54.141" v="15186" actId="478"/>
          <ac:spMkLst>
            <pc:docMk/>
            <pc:sldMk cId="1271671970" sldId="753"/>
            <ac:spMk id="325" creationId="{25FFE8CA-F6E8-9757-6A7C-E3D38DB83837}"/>
          </ac:spMkLst>
        </pc:spChg>
        <pc:spChg chg="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26" creationId="{BAB53924-3AC4-8492-B8FB-9EA3F8863EEA}"/>
          </ac:spMkLst>
        </pc:spChg>
        <pc:spChg chg="del mod">
          <ac:chgData name="Bertino Hernandez Cancino" userId="ce868ae7-7fce-4561-8884-386018fddd23" providerId="ADAL" clId="{FD2A4244-57B4-4DC6-8970-3FF3A2A70194}" dt="2024-01-25T21:43:31.944" v="6571" actId="478"/>
          <ac:spMkLst>
            <pc:docMk/>
            <pc:sldMk cId="1271671970" sldId="753"/>
            <ac:spMk id="327" creationId="{6A326E5D-3B15-8D89-0ED8-7CEAD82FA591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28" creationId="{33C02C39-4505-3BF4-7F9D-BC713AE7D8D3}"/>
          </ac:spMkLst>
        </pc:spChg>
        <pc:spChg chg="del">
          <ac:chgData name="Bertino Hernandez Cancino" userId="ce868ae7-7fce-4561-8884-386018fddd23" providerId="ADAL" clId="{FD2A4244-57B4-4DC6-8970-3FF3A2A70194}" dt="2024-01-25T22:58:42.913" v="7151" actId="21"/>
          <ac:spMkLst>
            <pc:docMk/>
            <pc:sldMk cId="1271671970" sldId="753"/>
            <ac:spMk id="328" creationId="{3896512D-024F-43A9-F5C3-82BBDC225C66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29" creationId="{38889274-F112-1C5D-D69D-48414D5AD4C1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29" creationId="{FCBC3DF9-2BA6-183A-346D-7817EF72A11F}"/>
          </ac:spMkLst>
        </pc:spChg>
        <pc:spChg chg="del">
          <ac:chgData name="Bertino Hernandez Cancino" userId="ce868ae7-7fce-4561-8884-386018fddd23" providerId="ADAL" clId="{FD2A4244-57B4-4DC6-8970-3FF3A2A70194}" dt="2024-01-25T21:39:19.121" v="6045" actId="478"/>
          <ac:spMkLst>
            <pc:docMk/>
            <pc:sldMk cId="1271671970" sldId="753"/>
            <ac:spMk id="330" creationId="{AEFCF4F2-F10D-2C34-9182-74B65881B0EB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1" creationId="{86820B1D-BAA8-7EC2-19DF-49F6862C057D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2" creationId="{22CCE2DA-5904-85AF-BEAF-0584A4061B06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4" creationId="{3DFDF879-45DF-45B2-FB5B-964ED3D29FED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35" creationId="{3D7DC584-2520-45B5-359A-94F7FA386639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6" creationId="{92A28035-6A9F-0813-2FE2-649CFD4C99E8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7" creationId="{D9BB5245-1BA3-8A12-47C3-062C85F89FD8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8" creationId="{3896512D-024F-43A9-F5C3-82BBDC225C66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39" creationId="{B2EAF7D0-54E2-8537-2C37-0F54CBF49190}"/>
          </ac:spMkLst>
        </pc:spChg>
        <pc:spChg chg="add mod topLvl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41" creationId="{20FE9105-EB1C-4F67-0BF2-5B01EA2A49A0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42" creationId="{422F0FF4-C0A0-09C6-585E-FA6B903983E6}"/>
          </ac:spMkLst>
        </pc:spChg>
        <pc:spChg chg="add mod">
          <ac:chgData name="Bertino Hernandez Cancino" userId="ce868ae7-7fce-4561-8884-386018fddd23" providerId="ADAL" clId="{FD2A4244-57B4-4DC6-8970-3FF3A2A70194}" dt="2024-04-04T21:07:28.488" v="21868" actId="1037"/>
          <ac:spMkLst>
            <pc:docMk/>
            <pc:sldMk cId="1271671970" sldId="753"/>
            <ac:spMk id="343" creationId="{059636A9-7F4C-23FA-53A4-2BD652D2AE38}"/>
          </ac:spMkLst>
        </pc:spChg>
        <pc:spChg chg="add del mod">
          <ac:chgData name="Bertino Hernandez Cancino" userId="ce868ae7-7fce-4561-8884-386018fddd23" providerId="ADAL" clId="{FD2A4244-57B4-4DC6-8970-3FF3A2A70194}" dt="2024-01-29T18:36:58.749" v="10200" actId="478"/>
          <ac:spMkLst>
            <pc:docMk/>
            <pc:sldMk cId="1271671970" sldId="753"/>
            <ac:spMk id="345" creationId="{C1A05355-093C-DE7A-A89B-004683BE490C}"/>
          </ac:spMkLst>
        </pc:spChg>
        <pc:spChg chg="add del mod">
          <ac:chgData name="Bertino Hernandez Cancino" userId="ce868ae7-7fce-4561-8884-386018fddd23" providerId="ADAL" clId="{FD2A4244-57B4-4DC6-8970-3FF3A2A70194}" dt="2024-01-29T18:40:19.746" v="10250" actId="478"/>
          <ac:spMkLst>
            <pc:docMk/>
            <pc:sldMk cId="1271671970" sldId="753"/>
            <ac:spMk id="346" creationId="{334C7B7A-3267-E199-E73D-E8DFC3CB4F39}"/>
          </ac:spMkLst>
        </pc:spChg>
        <pc:spChg chg="add del mod">
          <ac:chgData name="Bertino Hernandez Cancino" userId="ce868ae7-7fce-4561-8884-386018fddd23" providerId="ADAL" clId="{FD2A4244-57B4-4DC6-8970-3FF3A2A70194}" dt="2024-01-29T18:40:38.746" v="10261" actId="478"/>
          <ac:spMkLst>
            <pc:docMk/>
            <pc:sldMk cId="1271671970" sldId="753"/>
            <ac:spMk id="347" creationId="{65847DCC-5432-CEB8-63D7-694AFCAB2FA8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48" creationId="{9256DD88-23CB-6538-0883-697F8CB19317}"/>
          </ac:spMkLst>
        </pc:spChg>
        <pc:spChg chg="add del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49" creationId="{81242286-0A4A-1829-B5CA-2E730C813BD3}"/>
          </ac:spMkLst>
        </pc:spChg>
        <pc:spChg chg="add del mod">
          <ac:chgData name="Bertino Hernandez Cancino" userId="ce868ae7-7fce-4561-8884-386018fddd23" providerId="ADAL" clId="{FD2A4244-57B4-4DC6-8970-3FF3A2A70194}" dt="2024-01-29T18:27:54.425" v="10156" actId="478"/>
          <ac:spMkLst>
            <pc:docMk/>
            <pc:sldMk cId="1271671970" sldId="753"/>
            <ac:spMk id="350" creationId="{F1C3C684-87D7-2714-8A1E-C887AF7995C1}"/>
          </ac:spMkLst>
        </pc:spChg>
        <pc:spChg chg="add del mod">
          <ac:chgData name="Bertino Hernandez Cancino" userId="ce868ae7-7fce-4561-8884-386018fddd23" providerId="ADAL" clId="{FD2A4244-57B4-4DC6-8970-3FF3A2A70194}" dt="2024-01-29T18:27:56.899" v="10157" actId="478"/>
          <ac:spMkLst>
            <pc:docMk/>
            <pc:sldMk cId="1271671970" sldId="753"/>
            <ac:spMk id="351" creationId="{8C1E242A-1488-7822-52D7-0331D926F099}"/>
          </ac:spMkLst>
        </pc:spChg>
        <pc:spChg chg="add del mod">
          <ac:chgData name="Bertino Hernandez Cancino" userId="ce868ae7-7fce-4561-8884-386018fddd23" providerId="ADAL" clId="{FD2A4244-57B4-4DC6-8970-3FF3A2A70194}" dt="2024-01-29T18:27:59.612" v="10158" actId="478"/>
          <ac:spMkLst>
            <pc:docMk/>
            <pc:sldMk cId="1271671970" sldId="753"/>
            <ac:spMk id="352" creationId="{2ACDAF08-3575-475F-FF9E-F606944B94C3}"/>
          </ac:spMkLst>
        </pc:spChg>
        <pc:spChg chg="add del mod">
          <ac:chgData name="Bertino Hernandez Cancino" userId="ce868ae7-7fce-4561-8884-386018fddd23" providerId="ADAL" clId="{FD2A4244-57B4-4DC6-8970-3FF3A2A70194}" dt="2024-01-25T23:07:52.716" v="7423" actId="478"/>
          <ac:spMkLst>
            <pc:docMk/>
            <pc:sldMk cId="1271671970" sldId="753"/>
            <ac:spMk id="353" creationId="{07FB8DED-E993-39DA-B31E-EB4D714970CD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53" creationId="{C43AD859-0CB9-6CA6-C47B-871A041AD613}"/>
          </ac:spMkLst>
        </pc:spChg>
        <pc:spChg chg="add del mod">
          <ac:chgData name="Bertino Hernandez Cancino" userId="ce868ae7-7fce-4561-8884-386018fddd23" providerId="ADAL" clId="{FD2A4244-57B4-4DC6-8970-3FF3A2A70194}" dt="2024-01-25T23:15:06.894" v="7510" actId="478"/>
          <ac:spMkLst>
            <pc:docMk/>
            <pc:sldMk cId="1271671970" sldId="753"/>
            <ac:spMk id="354" creationId="{36868D07-398C-AE35-16CD-35B4477DF04D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55" creationId="{4B7A01CA-2D04-B495-F236-2728185680FB}"/>
          </ac:spMkLst>
        </pc:spChg>
        <pc:spChg chg="add del mod">
          <ac:chgData name="Bertino Hernandez Cancino" userId="ce868ae7-7fce-4561-8884-386018fddd23" providerId="ADAL" clId="{FD2A4244-57B4-4DC6-8970-3FF3A2A70194}" dt="2024-01-25T23:15:07.758" v="7511" actId="478"/>
          <ac:spMkLst>
            <pc:docMk/>
            <pc:sldMk cId="1271671970" sldId="753"/>
            <ac:spMk id="355" creationId="{B43A9195-205A-348E-3236-C2242051A69D}"/>
          </ac:spMkLst>
        </pc:spChg>
        <pc:spChg chg="add mod">
          <ac:chgData name="Bertino Hernandez Cancino" userId="ce868ae7-7fce-4561-8884-386018fddd23" providerId="ADAL" clId="{FD2A4244-57B4-4DC6-8970-3FF3A2A70194}" dt="2024-01-29T18:29:45.573" v="10161" actId="571"/>
          <ac:spMkLst>
            <pc:docMk/>
            <pc:sldMk cId="1271671970" sldId="753"/>
            <ac:spMk id="356" creationId="{2B1E6B02-88D2-BADE-E2FA-D25E77EA36FE}"/>
          </ac:spMkLst>
        </pc:spChg>
        <pc:spChg chg="add del mod">
          <ac:chgData name="Bertino Hernandez Cancino" userId="ce868ae7-7fce-4561-8884-386018fddd23" providerId="ADAL" clId="{FD2A4244-57B4-4DC6-8970-3FF3A2A70194}" dt="2024-01-25T23:15:08.980" v="7512" actId="478"/>
          <ac:spMkLst>
            <pc:docMk/>
            <pc:sldMk cId="1271671970" sldId="753"/>
            <ac:spMk id="356" creationId="{449EE3CB-8077-62A6-39E6-E5DAD81B88F0}"/>
          </ac:spMkLst>
        </pc:spChg>
        <pc:spChg chg="add del mod">
          <ac:chgData name="Bertino Hernandez Cancino" userId="ce868ae7-7fce-4561-8884-386018fddd23" providerId="ADAL" clId="{FD2A4244-57B4-4DC6-8970-3FF3A2A70194}" dt="2024-01-25T23:15:10.183" v="7513" actId="478"/>
          <ac:spMkLst>
            <pc:docMk/>
            <pc:sldMk cId="1271671970" sldId="753"/>
            <ac:spMk id="357" creationId="{BFA9037F-CB31-A822-B964-22453CF6C564}"/>
          </ac:spMkLst>
        </pc:spChg>
        <pc:spChg chg="add del mod">
          <ac:chgData name="Bertino Hernandez Cancino" userId="ce868ae7-7fce-4561-8884-386018fddd23" providerId="ADAL" clId="{FD2A4244-57B4-4DC6-8970-3FF3A2A70194}" dt="2024-01-25T23:16:07.204" v="7583" actId="478"/>
          <ac:spMkLst>
            <pc:docMk/>
            <pc:sldMk cId="1271671970" sldId="753"/>
            <ac:spMk id="358" creationId="{5A15B841-1491-7A7D-C3AF-8C0B70413D3F}"/>
          </ac:spMkLst>
        </pc:spChg>
        <pc:spChg chg="add del mod">
          <ac:chgData name="Bertino Hernandez Cancino" userId="ce868ae7-7fce-4561-8884-386018fddd23" providerId="ADAL" clId="{FD2A4244-57B4-4DC6-8970-3FF3A2A70194}" dt="2024-01-25T23:16:04.631" v="7582" actId="478"/>
          <ac:spMkLst>
            <pc:docMk/>
            <pc:sldMk cId="1271671970" sldId="753"/>
            <ac:spMk id="359" creationId="{B2929098-E78C-784C-7FAC-A4499A9656EA}"/>
          </ac:spMkLst>
        </pc:spChg>
        <pc:spChg chg="add del mod">
          <ac:chgData name="Bertino Hernandez Cancino" userId="ce868ae7-7fce-4561-8884-386018fddd23" providerId="ADAL" clId="{FD2A4244-57B4-4DC6-8970-3FF3A2A70194}" dt="2024-01-25T23:15:53.483" v="7579" actId="478"/>
          <ac:spMkLst>
            <pc:docMk/>
            <pc:sldMk cId="1271671970" sldId="753"/>
            <ac:spMk id="360" creationId="{FBD49260-AA22-2034-DAFA-D3E3D5E178B3}"/>
          </ac:spMkLst>
        </pc:spChg>
        <pc:spChg chg="add del mod">
          <ac:chgData name="Bertino Hernandez Cancino" userId="ce868ae7-7fce-4561-8884-386018fddd23" providerId="ADAL" clId="{FD2A4244-57B4-4DC6-8970-3FF3A2A70194}" dt="2024-01-25T23:17:38.735" v="7627" actId="478"/>
          <ac:spMkLst>
            <pc:docMk/>
            <pc:sldMk cId="1271671970" sldId="753"/>
            <ac:spMk id="361" creationId="{EECBA4A0-8865-300F-805F-E8AFCCE004AB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62" creationId="{CC3E9CA4-691E-361E-C72F-4E7EB4183430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63" creationId="{424AA497-1D9F-43C7-3741-31FD5DB73310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64" creationId="{E8E07E60-D2CC-5049-8217-5B1593024FF9}"/>
          </ac:spMkLst>
        </pc:spChg>
        <pc:spChg chg="add del mod">
          <ac:chgData name="Bertino Hernandez Cancino" userId="ce868ae7-7fce-4561-8884-386018fddd23" providerId="ADAL" clId="{FD2A4244-57B4-4DC6-8970-3FF3A2A70194}" dt="2024-01-25T23:19:03.674" v="7828" actId="478"/>
          <ac:spMkLst>
            <pc:docMk/>
            <pc:sldMk cId="1271671970" sldId="753"/>
            <ac:spMk id="365" creationId="{46915875-0549-6EEF-0D11-DDCE2A898A4F}"/>
          </ac:spMkLst>
        </pc:spChg>
        <pc:spChg chg="add del mod">
          <ac:chgData name="Bertino Hernandez Cancino" userId="ce868ae7-7fce-4561-8884-386018fddd23" providerId="ADAL" clId="{FD2A4244-57B4-4DC6-8970-3FF3A2A70194}" dt="2024-01-25T23:19:06.231" v="7829" actId="478"/>
          <ac:spMkLst>
            <pc:docMk/>
            <pc:sldMk cId="1271671970" sldId="753"/>
            <ac:spMk id="366" creationId="{2BC3B8D2-64BF-6B7F-F75E-1AA79DD180D4}"/>
          </ac:spMkLst>
        </pc:spChg>
        <pc:spChg chg="add del mod">
          <ac:chgData name="Bertino Hernandez Cancino" userId="ce868ae7-7fce-4561-8884-386018fddd23" providerId="ADAL" clId="{FD2A4244-57B4-4DC6-8970-3FF3A2A70194}" dt="2024-01-29T18:33:35.706" v="10175" actId="478"/>
          <ac:spMkLst>
            <pc:docMk/>
            <pc:sldMk cId="1271671970" sldId="753"/>
            <ac:spMk id="366" creationId="{B88E0152-67FC-CB14-3964-0B610D50C6D8}"/>
          </ac:spMkLst>
        </pc:spChg>
        <pc:spChg chg="add del mod">
          <ac:chgData name="Bertino Hernandez Cancino" userId="ce868ae7-7fce-4561-8884-386018fddd23" providerId="ADAL" clId="{FD2A4244-57B4-4DC6-8970-3FF3A2A70194}" dt="2024-01-25T23:19:10.955" v="7830" actId="478"/>
          <ac:spMkLst>
            <pc:docMk/>
            <pc:sldMk cId="1271671970" sldId="753"/>
            <ac:spMk id="367" creationId="{B9B0DB52-3E45-5717-51A8-A2A926CB05E0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68" creationId="{9C9B760B-ADCC-5506-DF03-9988C413FFC5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69" creationId="{2A627692-F372-487D-6EE1-4B08B840F44B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70" creationId="{F55DF6B1-33E2-6D2E-1322-BC657AEC41FA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71" creationId="{66A2F810-D140-5A80-A20A-BD6CF4007F9A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74" creationId="{24E2C2D5-DEC1-01B1-8955-B0910DA7DB17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75" creationId="{21D12365-90C3-7826-6B6F-AEC562EAA534}"/>
          </ac:spMkLst>
        </pc:spChg>
        <pc:spChg chg="add mod">
          <ac:chgData name="Bertino Hernandez Cancino" userId="ce868ae7-7fce-4561-8884-386018fddd23" providerId="ADAL" clId="{FD2A4244-57B4-4DC6-8970-3FF3A2A70194}" dt="2024-04-08T15:57:22.798" v="22306" actId="313"/>
          <ac:spMkLst>
            <pc:docMk/>
            <pc:sldMk cId="1271671970" sldId="753"/>
            <ac:spMk id="376" creationId="{6555E214-580F-692A-5C21-49D573EEBCBE}"/>
          </ac:spMkLst>
        </pc:spChg>
        <pc:spChg chg="add mod">
          <ac:chgData name="Bertino Hernandez Cancino" userId="ce868ae7-7fce-4561-8884-386018fddd23" providerId="ADAL" clId="{FD2A4244-57B4-4DC6-8970-3FF3A2A70194}" dt="2024-04-08T15:57:28.183" v="22317" actId="20577"/>
          <ac:spMkLst>
            <pc:docMk/>
            <pc:sldMk cId="1271671970" sldId="753"/>
            <ac:spMk id="377" creationId="{EEF000BA-2681-FD7C-97BF-8304A18260F2}"/>
          </ac:spMkLst>
        </pc:spChg>
        <pc:spChg chg="add mod">
          <ac:chgData name="Bertino Hernandez Cancino" userId="ce868ae7-7fce-4561-8884-386018fddd23" providerId="ADAL" clId="{FD2A4244-57B4-4DC6-8970-3FF3A2A70194}" dt="2024-04-08T15:57:32.263" v="22323" actId="20577"/>
          <ac:spMkLst>
            <pc:docMk/>
            <pc:sldMk cId="1271671970" sldId="753"/>
            <ac:spMk id="378" creationId="{0F70D443-D150-C1EC-B736-A58B95DCF14A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399" creationId="{7FE85013-3812-2800-6A4C-EEB2CC2BAD3D}"/>
          </ac:spMkLst>
        </pc:spChg>
        <pc:spChg chg="add mod">
          <ac:chgData name="Bertino Hernandez Cancino" userId="ce868ae7-7fce-4561-8884-386018fddd23" providerId="ADAL" clId="{FD2A4244-57B4-4DC6-8970-3FF3A2A70194}" dt="2024-03-05T16:23:51.323" v="15283" actId="1037"/>
          <ac:spMkLst>
            <pc:docMk/>
            <pc:sldMk cId="1271671970" sldId="753"/>
            <ac:spMk id="405" creationId="{21CBE0F8-E814-55B0-6A06-FF5F7BDE2A55}"/>
          </ac:spMkLst>
        </pc:spChg>
        <pc:grpChg chg="add del mod">
          <ac:chgData name="Bertino Hernandez Cancino" userId="ce868ae7-7fce-4561-8884-386018fddd23" providerId="ADAL" clId="{FD2A4244-57B4-4DC6-8970-3FF3A2A70194}" dt="2024-01-25T23:16:44.236" v="7600" actId="165"/>
          <ac:grpSpMkLst>
            <pc:docMk/>
            <pc:sldMk cId="1271671970" sldId="753"/>
            <ac:grpSpMk id="342" creationId="{FF6964DD-4279-AA51-037C-5064BE031CC6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57" creationId="{2EAE0982-C337-095D-6388-0679E2CF7BD4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58" creationId="{EEE9C6CE-1535-79C2-06FE-0BB17D4D3EFE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59" creationId="{416BE7B3-4D18-A7A2-56CB-F3C72114E3D2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60" creationId="{8D412F2C-4053-418C-FA4B-45AB393008A8}"/>
          </ac:grpSpMkLst>
        </pc:grpChg>
        <pc:grpChg chg="add mod">
          <ac:chgData name="Bertino Hernandez Cancino" userId="ce868ae7-7fce-4561-8884-386018fddd23" providerId="ADAL" clId="{FD2A4244-57B4-4DC6-8970-3FF3A2A70194}" dt="2024-01-29T18:32:33.942" v="10170" actId="164"/>
          <ac:grpSpMkLst>
            <pc:docMk/>
            <pc:sldMk cId="1271671970" sldId="753"/>
            <ac:grpSpMk id="361" creationId="{5768DE19-AB76-AA46-AC33-EC1CBDB57B69}"/>
          </ac:grpSpMkLst>
        </pc:grpChg>
        <pc:grpChg chg="add mod">
          <ac:chgData name="Bertino Hernandez Cancino" userId="ce868ae7-7fce-4561-8884-386018fddd23" providerId="ADAL" clId="{FD2A4244-57B4-4DC6-8970-3FF3A2A70194}" dt="2024-01-29T18:33:30.235" v="10173" actId="164"/>
          <ac:grpSpMkLst>
            <pc:docMk/>
            <pc:sldMk cId="1271671970" sldId="753"/>
            <ac:grpSpMk id="365" creationId="{830B28D5-7606-2C05-75B4-C882CAB7F270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67" creationId="{D1518B81-999B-40CF-7DBA-7770E23B0B57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72" creationId="{8D0FAFFD-D11D-BBEB-697E-690136426165}"/>
          </ac:grpSpMkLst>
        </pc:grpChg>
        <pc:grpChg chg="add del mod">
          <ac:chgData name="Bertino Hernandez Cancino" userId="ce868ae7-7fce-4561-8884-386018fddd23" providerId="ADAL" clId="{FD2A4244-57B4-4DC6-8970-3FF3A2A70194}" dt="2024-02-29T16:36:36.220" v="15181" actId="478"/>
          <ac:grpSpMkLst>
            <pc:docMk/>
            <pc:sldMk cId="1271671970" sldId="753"/>
            <ac:grpSpMk id="373" creationId="{F3E54B2B-46DB-C012-4B3C-44352A5580AE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79" creationId="{DDBD8E1D-703C-D70E-5F13-E1EA2AE0A36C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0" creationId="{E25BEF3A-EC90-C951-B6E5-4346EEC47610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1" creationId="{B298915F-8A95-125A-63DC-9FBA55BC930E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2" creationId="{0E8004B4-AAD5-664E-BBD3-D8ECDC54F201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3" creationId="{607C5975-4C23-3AC0-A90F-2B31BDF0ABF0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4" creationId="{B9B4DF6E-A4D6-58DC-B086-CA989BC3941C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5" creationId="{7D8B23E5-1C08-8D3B-AEE6-A79831220A6D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6" creationId="{756D2060-12FB-2A76-FE00-EA8DEE7DD47D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7" creationId="{21A3FE09-B8C9-08BB-1E9C-1643C9155977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8" creationId="{4B747838-FA60-4170-5AE3-DB1834EB4AA8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89" creationId="{752C68BB-8095-A123-3D24-CDD2008D9E3A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0" creationId="{EC842583-F5DD-DD02-BC1C-38785945EE2C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1" creationId="{E4EE04CC-9C6F-B269-69AC-B34B79276111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2" creationId="{88EEE460-077B-3A63-D304-BFD7E0455343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3" creationId="{7ED3B811-6FD7-145A-FEF5-B07FC5CCA7E1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4" creationId="{AB4F0C70-8D33-3FDF-49C3-CBC8A1BFA98E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5" creationId="{BE490E9A-A660-7EB1-2F47-7E3B828BC392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6" creationId="{6EB5F68A-A9A6-423C-07D6-9956215E6A25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7" creationId="{728B5033-F2DA-FCA2-6825-F4756E8551B0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398" creationId="{513EA11D-8CBE-FB19-1012-1E8A1964761C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400" creationId="{2C8736AB-B2CB-4F72-7510-8EF5355DE14D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401" creationId="{017EF4C8-552C-E751-7205-29B6E0A85297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402" creationId="{0B444B6E-5685-C994-F63C-74CE7F1C32D8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403" creationId="{CAAE4D3F-78E2-624D-D30B-105C3A1F622B}"/>
          </ac:grpSpMkLst>
        </pc:grpChg>
        <pc:grpChg chg="add mod">
          <ac:chgData name="Bertino Hernandez Cancino" userId="ce868ae7-7fce-4561-8884-386018fddd23" providerId="ADAL" clId="{FD2A4244-57B4-4DC6-8970-3FF3A2A70194}" dt="2024-03-05T16:23:51.323" v="15283" actId="1037"/>
          <ac:grpSpMkLst>
            <pc:docMk/>
            <pc:sldMk cId="1271671970" sldId="753"/>
            <ac:grpSpMk id="404" creationId="{11B80D4B-E4FC-B8FA-BB99-CD30609E586B}"/>
          </ac:grpSpMkLst>
        </pc:grpChg>
        <pc:picChg chg="add mod topLvl">
          <ac:chgData name="Bertino Hernandez Cancino" userId="ce868ae7-7fce-4561-8884-386018fddd23" providerId="ADAL" clId="{FD2A4244-57B4-4DC6-8970-3FF3A2A70194}" dt="2024-03-05T16:23:51.323" v="15283" actId="1037"/>
          <ac:picMkLst>
            <pc:docMk/>
            <pc:sldMk cId="1271671970" sldId="753"/>
            <ac:picMk id="4" creationId="{820E6C5F-E4CC-D58C-FB33-A8A404393EC0}"/>
          </ac:picMkLst>
        </pc:picChg>
        <pc:picChg chg="del mod">
          <ac:chgData name="Bertino Hernandez Cancino" userId="ce868ae7-7fce-4561-8884-386018fddd23" providerId="ADAL" clId="{FD2A4244-57B4-4DC6-8970-3FF3A2A70194}" dt="2024-01-25T22:55:46.138" v="7117" actId="21"/>
          <ac:picMkLst>
            <pc:docMk/>
            <pc:sldMk cId="1271671970" sldId="753"/>
            <ac:picMk id="25" creationId="{ADFAE5FF-F026-C0B2-47AF-628353BF3DF7}"/>
          </ac:picMkLst>
        </pc:picChg>
        <pc:picChg chg="del mod">
          <ac:chgData name="Bertino Hernandez Cancino" userId="ce868ae7-7fce-4561-8884-386018fddd23" providerId="ADAL" clId="{FD2A4244-57B4-4DC6-8970-3FF3A2A70194}" dt="2024-01-25T22:58:56.121" v="7154" actId="21"/>
          <ac:picMkLst>
            <pc:docMk/>
            <pc:sldMk cId="1271671970" sldId="753"/>
            <ac:picMk id="26" creationId="{7C7B551A-D6CC-127D-7334-3D4C592B32E5}"/>
          </ac:picMkLst>
        </pc:picChg>
        <pc:picChg chg="del">
          <ac:chgData name="Bertino Hernandez Cancino" userId="ce868ae7-7fce-4561-8884-386018fddd23" providerId="ADAL" clId="{FD2A4244-57B4-4DC6-8970-3FF3A2A70194}" dt="2024-01-25T21:39:19.121" v="6045" actId="478"/>
          <ac:picMkLst>
            <pc:docMk/>
            <pc:sldMk cId="1271671970" sldId="753"/>
            <ac:picMk id="28" creationId="{8C9EAB6F-3A81-02A8-71CD-8778BD7F9FDC}"/>
          </ac:picMkLst>
        </pc:picChg>
        <pc:picChg chg="mod topLvl">
          <ac:chgData name="Bertino Hernandez Cancino" userId="ce868ae7-7fce-4561-8884-386018fddd23" providerId="ADAL" clId="{FD2A4244-57B4-4DC6-8970-3FF3A2A70194}" dt="2024-03-05T16:23:51.323" v="15283" actId="1037"/>
          <ac:picMkLst>
            <pc:docMk/>
            <pc:sldMk cId="1271671970" sldId="753"/>
            <ac:picMk id="290" creationId="{0B8E8B80-2F61-7B83-1090-CAB0AEDEBFFF}"/>
          </ac:picMkLst>
        </pc:picChg>
        <pc:picChg chg="add mod">
          <ac:chgData name="Bertino Hernandez Cancino" userId="ce868ae7-7fce-4561-8884-386018fddd23" providerId="ADAL" clId="{FD2A4244-57B4-4DC6-8970-3FF3A2A70194}" dt="2024-01-29T18:29:45.573" v="10161" actId="571"/>
          <ac:picMkLst>
            <pc:docMk/>
            <pc:sldMk cId="1271671970" sldId="753"/>
            <ac:picMk id="313" creationId="{21E50A4E-3F8D-6A42-CC98-5DB66C6C3FFD}"/>
          </ac:picMkLst>
        </pc:picChg>
        <pc:picChg chg="add mod">
          <ac:chgData name="Bertino Hernandez Cancino" userId="ce868ae7-7fce-4561-8884-386018fddd23" providerId="ADAL" clId="{FD2A4244-57B4-4DC6-8970-3FF3A2A70194}" dt="2024-01-29T18:29:45.573" v="10161" actId="571"/>
          <ac:picMkLst>
            <pc:docMk/>
            <pc:sldMk cId="1271671970" sldId="753"/>
            <ac:picMk id="327" creationId="{284A857E-6FF3-9124-EC7C-44FCE09B9B1C}"/>
          </ac:picMkLst>
        </pc:picChg>
        <pc:picChg chg="add mod">
          <ac:chgData name="Bertino Hernandez Cancino" userId="ce868ae7-7fce-4561-8884-386018fddd23" providerId="ADAL" clId="{FD2A4244-57B4-4DC6-8970-3FF3A2A70194}" dt="2024-01-29T18:29:45.573" v="10161" actId="571"/>
          <ac:picMkLst>
            <pc:docMk/>
            <pc:sldMk cId="1271671970" sldId="753"/>
            <ac:picMk id="330" creationId="{C2676AF1-D74C-1996-ABD3-3F4D781FC009}"/>
          </ac:picMkLst>
        </pc:picChg>
        <pc:picChg chg="add mod topLvl">
          <ac:chgData name="Bertino Hernandez Cancino" userId="ce868ae7-7fce-4561-8884-386018fddd23" providerId="ADAL" clId="{FD2A4244-57B4-4DC6-8970-3FF3A2A70194}" dt="2024-03-05T16:23:51.323" v="15283" actId="1037"/>
          <ac:picMkLst>
            <pc:docMk/>
            <pc:sldMk cId="1271671970" sldId="753"/>
            <ac:picMk id="333" creationId="{ADFAE5FF-F026-C0B2-47AF-628353BF3DF7}"/>
          </ac:picMkLst>
        </pc:picChg>
        <pc:picChg chg="add mod topLvl">
          <ac:chgData name="Bertino Hernandez Cancino" userId="ce868ae7-7fce-4561-8884-386018fddd23" providerId="ADAL" clId="{FD2A4244-57B4-4DC6-8970-3FF3A2A70194}" dt="2024-03-05T16:23:51.323" v="15283" actId="1037"/>
          <ac:picMkLst>
            <pc:docMk/>
            <pc:sldMk cId="1271671970" sldId="753"/>
            <ac:picMk id="340" creationId="{7C7B551A-D6CC-127D-7334-3D4C592B32E5}"/>
          </ac:picMkLst>
        </pc:picChg>
        <pc:picChg chg="add mod">
          <ac:chgData name="Bertino Hernandez Cancino" userId="ce868ae7-7fce-4561-8884-386018fddd23" providerId="ADAL" clId="{FD2A4244-57B4-4DC6-8970-3FF3A2A70194}" dt="2024-04-04T21:07:32.728" v="21894" actId="1037"/>
          <ac:picMkLst>
            <pc:docMk/>
            <pc:sldMk cId="1271671970" sldId="753"/>
            <ac:picMk id="344" creationId="{43196F08-D753-8E99-3857-FC38051466D3}"/>
          </ac:picMkLst>
        </pc:picChg>
        <pc:picChg chg="add mod">
          <ac:chgData name="Bertino Hernandez Cancino" userId="ce868ae7-7fce-4561-8884-386018fddd23" providerId="ADAL" clId="{FD2A4244-57B4-4DC6-8970-3FF3A2A70194}" dt="2024-01-29T18:29:45.573" v="10161" actId="571"/>
          <ac:picMkLst>
            <pc:docMk/>
            <pc:sldMk cId="1271671970" sldId="753"/>
            <ac:picMk id="354" creationId="{6D7CC4F4-198C-EAAE-F4E7-066E3C6766F0}"/>
          </ac:picMkLst>
        </pc:picChg>
        <pc:cxnChg chg="mod topLvl">
          <ac:chgData name="Bertino Hernandez Cancino" userId="ce868ae7-7fce-4561-8884-386018fddd23" providerId="ADAL" clId="{FD2A4244-57B4-4DC6-8970-3FF3A2A70194}" dt="2024-03-05T16:23:51.323" v="15283" actId="1037"/>
          <ac:cxnSpMkLst>
            <pc:docMk/>
            <pc:sldMk cId="1271671970" sldId="753"/>
            <ac:cxnSpMk id="287" creationId="{CD179ECC-6870-8D65-5970-65EB38DEAEC5}"/>
          </ac:cxnSpMkLst>
        </pc:cxnChg>
        <pc:cxnChg chg="mod topLvl">
          <ac:chgData name="Bertino Hernandez Cancino" userId="ce868ae7-7fce-4561-8884-386018fddd23" providerId="ADAL" clId="{FD2A4244-57B4-4DC6-8970-3FF3A2A70194}" dt="2024-03-05T16:23:51.323" v="15283" actId="1037"/>
          <ac:cxnSpMkLst>
            <pc:docMk/>
            <pc:sldMk cId="1271671970" sldId="753"/>
            <ac:cxnSpMk id="292" creationId="{093653F1-6BD8-D82E-0735-2A5DAD8ACB39}"/>
          </ac:cxnSpMkLst>
        </pc:cxnChg>
        <pc:cxnChg chg="mod topLvl">
          <ac:chgData name="Bertino Hernandez Cancino" userId="ce868ae7-7fce-4561-8884-386018fddd23" providerId="ADAL" clId="{FD2A4244-57B4-4DC6-8970-3FF3A2A70194}" dt="2024-03-05T16:23:51.323" v="15283" actId="1037"/>
          <ac:cxnSpMkLst>
            <pc:docMk/>
            <pc:sldMk cId="1271671970" sldId="753"/>
            <ac:cxnSpMk id="295" creationId="{3024D466-354E-1BD4-D095-C5B4AA007117}"/>
          </ac:cxnSpMkLst>
        </pc:cxnChg>
        <pc:cxnChg chg="mod topLvl">
          <ac:chgData name="Bertino Hernandez Cancino" userId="ce868ae7-7fce-4561-8884-386018fddd23" providerId="ADAL" clId="{FD2A4244-57B4-4DC6-8970-3FF3A2A70194}" dt="2024-03-05T16:23:51.323" v="15283" actId="1037"/>
          <ac:cxnSpMkLst>
            <pc:docMk/>
            <pc:sldMk cId="1271671970" sldId="753"/>
            <ac:cxnSpMk id="297" creationId="{33DF1D3A-8FFA-EE69-B039-DF835C39234F}"/>
          </ac:cxnSpMkLst>
        </pc:cxnChg>
      </pc:sldChg>
      <pc:sldChg chg="addSp delSp modSp new mod">
        <pc:chgData name="Bertino Hernandez Cancino" userId="ce868ae7-7fce-4561-8884-386018fddd23" providerId="ADAL" clId="{FD2A4244-57B4-4DC6-8970-3FF3A2A70194}" dt="2024-03-05T23:15:05.728" v="16010" actId="167"/>
        <pc:sldMkLst>
          <pc:docMk/>
          <pc:sldMk cId="83625688" sldId="754"/>
        </pc:sldMkLst>
        <pc:spChg chg="add mod">
          <ac:chgData name="Bertino Hernandez Cancino" userId="ce868ae7-7fce-4561-8884-386018fddd23" providerId="ADAL" clId="{FD2A4244-57B4-4DC6-8970-3FF3A2A70194}" dt="2024-01-29T14:49:57.838" v="8915" actId="1038"/>
          <ac:spMkLst>
            <pc:docMk/>
            <pc:sldMk cId="83625688" sldId="754"/>
            <ac:spMk id="2" creationId="{5C7885A7-9743-9178-ED42-F89625617FFF}"/>
          </ac:spMkLst>
        </pc:spChg>
        <pc:spChg chg="del">
          <ac:chgData name="Bertino Hernandez Cancino" userId="ce868ae7-7fce-4561-8884-386018fddd23" providerId="ADAL" clId="{FD2A4244-57B4-4DC6-8970-3FF3A2A70194}" dt="2024-01-25T23:36:54.521" v="8280" actId="478"/>
          <ac:spMkLst>
            <pc:docMk/>
            <pc:sldMk cId="83625688" sldId="754"/>
            <ac:spMk id="2" creationId="{B6559596-E5C5-50AD-C8DA-0CAEE36AB0F0}"/>
          </ac:spMkLst>
        </pc:spChg>
        <pc:spChg chg="del">
          <ac:chgData name="Bertino Hernandez Cancino" userId="ce868ae7-7fce-4561-8884-386018fddd23" providerId="ADAL" clId="{FD2A4244-57B4-4DC6-8970-3FF3A2A70194}" dt="2024-01-25T23:36:54.521" v="8280" actId="478"/>
          <ac:spMkLst>
            <pc:docMk/>
            <pc:sldMk cId="83625688" sldId="754"/>
            <ac:spMk id="3" creationId="{3182671D-F09D-277A-2E21-9D3B55012A64}"/>
          </ac:spMkLst>
        </pc:spChg>
        <pc:spChg chg="add mod">
          <ac:chgData name="Bertino Hernandez Cancino" userId="ce868ae7-7fce-4561-8884-386018fddd23" providerId="ADAL" clId="{FD2A4244-57B4-4DC6-8970-3FF3A2A70194}" dt="2024-01-29T14:48:17.466" v="8840" actId="1035"/>
          <ac:spMkLst>
            <pc:docMk/>
            <pc:sldMk cId="83625688" sldId="754"/>
            <ac:spMk id="6" creationId="{7A2C854F-3E83-E6D4-2681-2FF3FB0BA2B2}"/>
          </ac:spMkLst>
        </pc:spChg>
        <pc:spChg chg="add mod">
          <ac:chgData name="Bertino Hernandez Cancino" userId="ce868ae7-7fce-4561-8884-386018fddd23" providerId="ADAL" clId="{FD2A4244-57B4-4DC6-8970-3FF3A2A70194}" dt="2024-01-29T14:48:15.261" v="8839" actId="1036"/>
          <ac:spMkLst>
            <pc:docMk/>
            <pc:sldMk cId="83625688" sldId="754"/>
            <ac:spMk id="7" creationId="{6461052E-1F93-41D7-4CF2-9635780401B4}"/>
          </ac:spMkLst>
        </pc:spChg>
        <pc:picChg chg="add mod ord modCrop">
          <ac:chgData name="Bertino Hernandez Cancino" userId="ce868ae7-7fce-4561-8884-386018fddd23" providerId="ADAL" clId="{FD2A4244-57B4-4DC6-8970-3FF3A2A70194}" dt="2024-03-05T23:15:05.728" v="16010" actId="167"/>
          <ac:picMkLst>
            <pc:docMk/>
            <pc:sldMk cId="83625688" sldId="754"/>
            <ac:picMk id="4" creationId="{AE1373DF-7561-F089-AB0C-BC097A086447}"/>
          </ac:picMkLst>
        </pc:picChg>
        <pc:picChg chg="add del mod modCrop">
          <ac:chgData name="Bertino Hernandez Cancino" userId="ce868ae7-7fce-4561-8884-386018fddd23" providerId="ADAL" clId="{FD2A4244-57B4-4DC6-8970-3FF3A2A70194}" dt="2024-03-05T23:14:20.025" v="16002" actId="478"/>
          <ac:picMkLst>
            <pc:docMk/>
            <pc:sldMk cId="83625688" sldId="754"/>
            <ac:picMk id="5" creationId="{DEB42485-3A41-3E7C-FB0C-C409B5BDBD1A}"/>
          </ac:picMkLst>
        </pc:picChg>
        <pc:picChg chg="add mod">
          <ac:chgData name="Bertino Hernandez Cancino" userId="ce868ae7-7fce-4561-8884-386018fddd23" providerId="ADAL" clId="{FD2A4244-57B4-4DC6-8970-3FF3A2A70194}" dt="2024-01-29T14:49:58.958" v="8917" actId="1038"/>
          <ac:picMkLst>
            <pc:docMk/>
            <pc:sldMk cId="83625688" sldId="754"/>
            <ac:picMk id="8" creationId="{45949A50-534C-19E8-DB77-4544B0570F91}"/>
          </ac:picMkLst>
        </pc:picChg>
        <pc:picChg chg="add del mod">
          <ac:chgData name="Bertino Hernandez Cancino" userId="ce868ae7-7fce-4561-8884-386018fddd23" providerId="ADAL" clId="{FD2A4244-57B4-4DC6-8970-3FF3A2A70194}" dt="2024-01-29T14:48:42.538" v="8842" actId="478"/>
          <ac:picMkLst>
            <pc:docMk/>
            <pc:sldMk cId="83625688" sldId="754"/>
            <ac:picMk id="9" creationId="{146B5AFB-7D8E-B8BA-5BC4-5CC44E60A57C}"/>
          </ac:picMkLst>
        </pc:picChg>
      </pc:sldChg>
      <pc:sldChg chg="addSp delSp modSp add del mod ord setBg">
        <pc:chgData name="Bertino Hernandez Cancino" userId="ce868ae7-7fce-4561-8884-386018fddd23" providerId="ADAL" clId="{FD2A4244-57B4-4DC6-8970-3FF3A2A70194}" dt="2024-03-25T16:24:37.128" v="19898" actId="47"/>
        <pc:sldMkLst>
          <pc:docMk/>
          <pc:sldMk cId="1344444953" sldId="755"/>
        </pc:sldMkLst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2" creationId="{0FDDFC6B-ADA0-CF29-1D61-0061FF5C9F81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3" creationId="{606569E8-2AE9-B7AF-2266-2FADFEBA13AE}"/>
          </ac:spMkLst>
        </pc:spChg>
        <pc:spChg chg="add mod">
          <ac:chgData name="Bertino Hernandez Cancino" userId="ce868ae7-7fce-4561-8884-386018fddd23" providerId="ADAL" clId="{FD2A4244-57B4-4DC6-8970-3FF3A2A70194}" dt="2024-03-05T18:29:59.866" v="15404" actId="207"/>
          <ac:spMkLst>
            <pc:docMk/>
            <pc:sldMk cId="1344444953" sldId="755"/>
            <ac:spMk id="8" creationId="{59182297-E97A-0035-1D0D-5CAE864E4D5E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8" creationId="{670B249C-4B29-8166-FA6B-39CB36A721DE}"/>
          </ac:spMkLst>
        </pc:spChg>
        <pc:spChg chg="add mod">
          <ac:chgData name="Bertino Hernandez Cancino" userId="ce868ae7-7fce-4561-8884-386018fddd23" providerId="ADAL" clId="{FD2A4244-57B4-4DC6-8970-3FF3A2A70194}" dt="2024-03-05T18:30:06.204" v="15405" actId="108"/>
          <ac:spMkLst>
            <pc:docMk/>
            <pc:sldMk cId="1344444953" sldId="755"/>
            <ac:spMk id="9" creationId="{A96679D2-CE45-D43A-EDD3-774275456067}"/>
          </ac:spMkLst>
        </pc:spChg>
        <pc:spChg chg="add mod">
          <ac:chgData name="Bertino Hernandez Cancino" userId="ce868ae7-7fce-4561-8884-386018fddd23" providerId="ADAL" clId="{FD2A4244-57B4-4DC6-8970-3FF3A2A70194}" dt="2024-01-29T14:45:14.339" v="8832" actId="20577"/>
          <ac:spMkLst>
            <pc:docMk/>
            <pc:sldMk cId="1344444953" sldId="755"/>
            <ac:spMk id="10" creationId="{78227D24-D62A-175B-E181-E1162EDFC5A7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3" creationId="{E7110A2E-F095-AFDA-BA50-754CD2BDC77B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4" creationId="{646C73B0-87B9-4FFD-7D9B-D20FEC59EF55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5" creationId="{07C14914-0345-A176-DB13-703A1A4B99E1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6" creationId="{35BC22F1-7B2B-2232-35CA-3C60C3F068B8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8" creationId="{085C8860-5242-4CAF-B80A-13DE19892784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19" creationId="{6972CFB4-0F95-B911-677F-EB90E552215C}"/>
          </ac:spMkLst>
        </pc:spChg>
        <pc:spChg chg="add del">
          <ac:chgData name="Bertino Hernandez Cancino" userId="ce868ae7-7fce-4561-8884-386018fddd23" providerId="ADAL" clId="{FD2A4244-57B4-4DC6-8970-3FF3A2A70194}" dt="2024-01-29T14:42:59.653" v="8676" actId="478"/>
          <ac:spMkLst>
            <pc:docMk/>
            <pc:sldMk cId="1344444953" sldId="755"/>
            <ac:spMk id="20" creationId="{0A3D6F8A-20B3-F947-EF8E-D176079AD35A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28" creationId="{36CBE6B3-4EF9-7E82-5BF0-8B796024F579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168" creationId="{286A930D-0B36-4BFD-6C99-311A369F4EB7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172" creationId="{F526C60D-F8AF-DDC5-DD78-EA7F04EC1867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177" creationId="{FDAF94E6-7C5E-D6A6-F0F1-7FAAFC9A9EF2}"/>
          </ac:spMkLst>
        </pc:spChg>
        <pc:spChg chg="add">
          <ac:chgData name="Bertino Hernandez Cancino" userId="ce868ae7-7fce-4561-8884-386018fddd23" providerId="ADAL" clId="{FD2A4244-57B4-4DC6-8970-3FF3A2A70194}" dt="2024-01-29T14:43:32.867" v="8687" actId="26606"/>
          <ac:spMkLst>
            <pc:docMk/>
            <pc:sldMk cId="1344444953" sldId="755"/>
            <ac:spMk id="7179" creationId="{6C2997EE-0889-44C3-AC0D-18F26AC9AAAB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197" creationId="{221915A8-5382-345A-C036-151D906BCAB3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199" creationId="{0BACBEDD-2CC3-3C0E-7AF6-4835E7615CDC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01" creationId="{E94EBE7D-3D8E-9F5F-8932-1E2038E164A2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03" creationId="{46AEF93E-EA9A-32BD-F39C-B1C4FD654C5F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04" creationId="{461311D6-871E-CAE9-9BD3-162C7BEDA42B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11" creationId="{1A0E2B46-7BA4-6233-1A61-7BE7D38CB9ED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12" creationId="{DF6493AE-2F5D-2B45-8F4E-FC90D7B6B785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13" creationId="{C472B9F8-952E-CBCF-30A2-939DEDA80AF4}"/>
          </ac:spMkLst>
        </pc:spChg>
        <pc:spChg chg="del">
          <ac:chgData name="Bertino Hernandez Cancino" userId="ce868ae7-7fce-4561-8884-386018fddd23" providerId="ADAL" clId="{FD2A4244-57B4-4DC6-8970-3FF3A2A70194}" dt="2024-01-26T14:53:26.458" v="8553" actId="478"/>
          <ac:spMkLst>
            <pc:docMk/>
            <pc:sldMk cId="1344444953" sldId="755"/>
            <ac:spMk id="7214" creationId="{14C9FEA1-FE9A-6585-797E-BF7CEDDC0FA5}"/>
          </ac:spMkLst>
        </pc:spChg>
        <pc:grpChg chg="del">
          <ac:chgData name="Bertino Hernandez Cancino" userId="ce868ae7-7fce-4561-8884-386018fddd23" providerId="ADAL" clId="{FD2A4244-57B4-4DC6-8970-3FF3A2A70194}" dt="2024-01-26T14:53:26.458" v="8553" actId="478"/>
          <ac:grpSpMkLst>
            <pc:docMk/>
            <pc:sldMk cId="1344444953" sldId="755"/>
            <ac:grpSpMk id="5" creationId="{C5773080-3167-9CC1-618F-9703E21F5FA4}"/>
          </ac:grpSpMkLst>
        </pc:grpChg>
        <pc:grpChg chg="del">
          <ac:chgData name="Bertino Hernandez Cancino" userId="ce868ae7-7fce-4561-8884-386018fddd23" providerId="ADAL" clId="{FD2A4244-57B4-4DC6-8970-3FF3A2A70194}" dt="2024-01-26T14:53:26.458" v="8553" actId="478"/>
          <ac:grpSpMkLst>
            <pc:docMk/>
            <pc:sldMk cId="1344444953" sldId="755"/>
            <ac:grpSpMk id="9" creationId="{CE52B35B-47D2-197D-5CB1-0333AED84F46}"/>
          </ac:grpSpMkLst>
        </pc:grpChg>
        <pc:grpChg chg="del">
          <ac:chgData name="Bertino Hernandez Cancino" userId="ce868ae7-7fce-4561-8884-386018fddd23" providerId="ADAL" clId="{FD2A4244-57B4-4DC6-8970-3FF3A2A70194}" dt="2024-01-26T14:53:26.458" v="8553" actId="478"/>
          <ac:grpSpMkLst>
            <pc:docMk/>
            <pc:sldMk cId="1344444953" sldId="755"/>
            <ac:grpSpMk id="7169" creationId="{42C76FB3-CDBF-E4A7-7E34-3B1879369E53}"/>
          </ac:grpSpMkLst>
        </pc:grpChg>
        <pc:picChg chg="add mod">
          <ac:chgData name="Bertino Hernandez Cancino" userId="ce868ae7-7fce-4561-8884-386018fddd23" providerId="ADAL" clId="{FD2A4244-57B4-4DC6-8970-3FF3A2A70194}" dt="2024-01-29T14:42:57.742" v="8674"/>
          <ac:picMkLst>
            <pc:docMk/>
            <pc:sldMk cId="1344444953" sldId="755"/>
            <ac:picMk id="5" creationId="{81AD5596-BEAB-EF39-B3DA-5C9BC8EEB1F4}"/>
          </ac:picMkLst>
        </pc:picChg>
        <pc:picChg chg="add mod">
          <ac:chgData name="Bertino Hernandez Cancino" userId="ce868ae7-7fce-4561-8884-386018fddd23" providerId="ADAL" clId="{FD2A4244-57B4-4DC6-8970-3FF3A2A70194}" dt="2024-01-29T14:43:32.867" v="8687" actId="26606"/>
          <ac:picMkLst>
            <pc:docMk/>
            <pc:sldMk cId="1344444953" sldId="755"/>
            <ac:picMk id="7" creationId="{5CD86143-A6F1-8CD2-4E7A-D1B8BBB2093B}"/>
          </ac:picMkLst>
        </pc:picChg>
        <pc:picChg chg="add del">
          <ac:chgData name="Bertino Hernandez Cancino" userId="ce868ae7-7fce-4561-8884-386018fddd23" providerId="ADAL" clId="{FD2A4244-57B4-4DC6-8970-3FF3A2A70194}" dt="2024-01-29T14:42:59.653" v="8676" actId="478"/>
          <ac:picMkLst>
            <pc:docMk/>
            <pc:sldMk cId="1344444953" sldId="755"/>
            <ac:picMk id="17" creationId="{F8024C40-2B7C-37D5-99F6-0ABCE5C8558F}"/>
          </ac:picMkLst>
        </pc:picChg>
        <pc:picChg chg="add del">
          <ac:chgData name="Bertino Hernandez Cancino" userId="ce868ae7-7fce-4561-8884-386018fddd23" providerId="ADAL" clId="{FD2A4244-57B4-4DC6-8970-3FF3A2A70194}" dt="2024-01-29T14:42:59.653" v="8676" actId="478"/>
          <ac:picMkLst>
            <pc:docMk/>
            <pc:sldMk cId="1344444953" sldId="755"/>
            <ac:picMk id="21" creationId="{2FABA047-3AD8-13B0-B447-E41CCBDE8443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31" creationId="{B1D9F000-4670-DBF7-425E-BBFF8B40B609}"/>
          </ac:picMkLst>
        </pc:picChg>
        <pc:picChg chg="add mod">
          <ac:chgData name="Bertino Hernandez Cancino" userId="ce868ae7-7fce-4561-8884-386018fddd23" providerId="ADAL" clId="{FD2A4244-57B4-4DC6-8970-3FF3A2A70194}" dt="2024-01-29T14:43:36.588" v="8688" actId="27614"/>
          <ac:picMkLst>
            <pc:docMk/>
            <pc:sldMk cId="1344444953" sldId="755"/>
            <ac:picMk id="1026" creationId="{1ECCDADD-E276-313B-7748-A73DB3616D15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171" creationId="{019DB613-C7AA-CCB8-B41E-2DB057A821C7}"/>
          </ac:picMkLst>
        </pc:picChg>
        <pc:picChg chg="add mod ord">
          <ac:chgData name="Bertino Hernandez Cancino" userId="ce868ae7-7fce-4561-8884-386018fddd23" providerId="ADAL" clId="{FD2A4244-57B4-4DC6-8970-3FF3A2A70194}" dt="2024-01-29T14:43:32.867" v="8687" actId="26606"/>
          <ac:picMkLst>
            <pc:docMk/>
            <pc:sldMk cId="1344444953" sldId="755"/>
            <ac:picMk id="7174" creationId="{BE1C8B0A-2FA8-39AD-E9F7-62F4B0ED7663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175" creationId="{1B289F86-73CC-29A9-4AB5-5881798B6EF8}"/>
          </ac:picMkLst>
        </pc:picChg>
        <pc:picChg chg="del">
          <ac:chgData name="Bertino Hernandez Cancino" userId="ce868ae7-7fce-4561-8884-386018fddd23" providerId="ADAL" clId="{FD2A4244-57B4-4DC6-8970-3FF3A2A70194}" dt="2024-01-26T14:53:27.771" v="8554" actId="478"/>
          <ac:picMkLst>
            <pc:docMk/>
            <pc:sldMk cId="1344444953" sldId="755"/>
            <ac:picMk id="7176" creationId="{B0D963E2-BC2C-BF73-5E9C-C4FE6E6A187C}"/>
          </ac:picMkLst>
        </pc:picChg>
        <pc:picChg chg="add del mod">
          <ac:chgData name="Bertino Hernandez Cancino" userId="ce868ae7-7fce-4561-8884-386018fddd23" providerId="ADAL" clId="{FD2A4244-57B4-4DC6-8970-3FF3A2A70194}" dt="2024-01-26T15:04:32.417" v="8565" actId="478"/>
          <ac:picMkLst>
            <pc:docMk/>
            <pc:sldMk cId="1344444953" sldId="755"/>
            <ac:picMk id="7180" creationId="{CF5645F8-C440-265F-EA41-A8966447190E}"/>
          </ac:picMkLst>
        </pc:picChg>
        <pc:picChg chg="add del mod">
          <ac:chgData name="Bertino Hernandez Cancino" userId="ce868ae7-7fce-4561-8884-386018fddd23" providerId="ADAL" clId="{FD2A4244-57B4-4DC6-8970-3FF3A2A70194}" dt="2024-01-29T14:41:29.344" v="8662" actId="478"/>
          <ac:picMkLst>
            <pc:docMk/>
            <pc:sldMk cId="1344444953" sldId="755"/>
            <ac:picMk id="7183" creationId="{D94F1BE7-A81E-EB0F-6A8B-6A99032305E9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196" creationId="{FEA96CF8-6142-8BBF-8056-4449226BE899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198" creationId="{B12932FF-6AC2-DC1D-3C50-6F819CE94CAA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200" creationId="{70E22D69-E859-BB7B-8989-9C78106F28BF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202" creationId="{0C6DF391-EC72-8F20-00DD-12443319DB2D}"/>
          </ac:picMkLst>
        </pc:picChg>
        <pc:picChg chg="del">
          <ac:chgData name="Bertino Hernandez Cancino" userId="ce868ae7-7fce-4561-8884-386018fddd23" providerId="ADAL" clId="{FD2A4244-57B4-4DC6-8970-3FF3A2A70194}" dt="2024-01-26T14:53:26.458" v="8553" actId="478"/>
          <ac:picMkLst>
            <pc:docMk/>
            <pc:sldMk cId="1344444953" sldId="755"/>
            <ac:picMk id="7210" creationId="{131C5BC9-BCC4-2680-E06C-173328C1B910}"/>
          </ac:picMkLst>
        </pc:pic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173" creationId="{FD284E1C-765D-8995-74AB-39A11E9168E4}"/>
          </ac:cxnSpMkLst>
        </pc:cxn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178" creationId="{B89BECE9-4AA4-B11B-3BF4-29E8AAC428B4}"/>
          </ac:cxnSpMkLst>
        </pc:cxn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181" creationId="{06D1E6C2-7B15-EE0D-CA6E-44FAAD3C24EE}"/>
          </ac:cxnSpMkLst>
        </pc:cxn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185" creationId="{179C190F-6876-CD56-410B-FE9376ADCBAB}"/>
          </ac:cxnSpMkLst>
        </pc:cxn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191" creationId="{DC30E3F8-BF87-29E9-96D4-F5563B2983CA}"/>
          </ac:cxnSpMkLst>
        </pc:cxnChg>
        <pc:cxnChg chg="del">
          <ac:chgData name="Bertino Hernandez Cancino" userId="ce868ae7-7fce-4561-8884-386018fddd23" providerId="ADAL" clId="{FD2A4244-57B4-4DC6-8970-3FF3A2A70194}" dt="2024-01-26T14:53:26.458" v="8553" actId="478"/>
          <ac:cxnSpMkLst>
            <pc:docMk/>
            <pc:sldMk cId="1344444953" sldId="755"/>
            <ac:cxnSpMk id="7205" creationId="{780BF407-B634-5736-E252-F0B59B89B499}"/>
          </ac:cxnSpMkLst>
        </pc:cxnChg>
      </pc:sldChg>
      <pc:sldChg chg="addSp delSp modSp new del mod setBg">
        <pc:chgData name="Bertino Hernandez Cancino" userId="ce868ae7-7fce-4561-8884-386018fddd23" providerId="ADAL" clId="{FD2A4244-57B4-4DC6-8970-3FF3A2A70194}" dt="2024-03-06T18:31:09.795" v="16819" actId="47"/>
        <pc:sldMkLst>
          <pc:docMk/>
          <pc:sldMk cId="1834521538" sldId="756"/>
        </pc:sldMkLst>
        <pc:spChg chg="del">
          <ac:chgData name="Bertino Hernandez Cancino" userId="ce868ae7-7fce-4561-8884-386018fddd23" providerId="ADAL" clId="{FD2A4244-57B4-4DC6-8970-3FF3A2A70194}" dt="2024-01-26T15:08:03.643" v="8574" actId="26606"/>
          <ac:spMkLst>
            <pc:docMk/>
            <pc:sldMk cId="1834521538" sldId="756"/>
            <ac:spMk id="2" creationId="{43165980-AFE7-D411-E97B-2259ACE5E5EF}"/>
          </ac:spMkLst>
        </pc:spChg>
        <pc:spChg chg="del">
          <ac:chgData name="Bertino Hernandez Cancino" userId="ce868ae7-7fce-4561-8884-386018fddd23" providerId="ADAL" clId="{FD2A4244-57B4-4DC6-8970-3FF3A2A70194}" dt="2024-01-26T15:07:57.811" v="8572"/>
          <ac:spMkLst>
            <pc:docMk/>
            <pc:sldMk cId="1834521538" sldId="756"/>
            <ac:spMk id="3" creationId="{9DEA955D-B4B9-0B6A-8E80-A0BE31F3CD4F}"/>
          </ac:spMkLst>
        </pc:spChg>
        <pc:spChg chg="add del mod">
          <ac:chgData name="Bertino Hernandez Cancino" userId="ce868ae7-7fce-4561-8884-386018fddd23" providerId="ADAL" clId="{FD2A4244-57B4-4DC6-8970-3FF3A2A70194}" dt="2024-01-26T15:08:24.673" v="8578" actId="478"/>
          <ac:spMkLst>
            <pc:docMk/>
            <pc:sldMk cId="1834521538" sldId="756"/>
            <ac:spMk id="7" creationId="{BE68ACA8-2A55-2DC3-0337-831D2271398F}"/>
          </ac:spMkLst>
        </pc:spChg>
        <pc:spChg chg="add del">
          <ac:chgData name="Bertino Hernandez Cancino" userId="ce868ae7-7fce-4561-8884-386018fddd23" providerId="ADAL" clId="{FD2A4244-57B4-4DC6-8970-3FF3A2A70194}" dt="2024-01-26T15:09:56.852" v="8597" actId="26606"/>
          <ac:spMkLst>
            <pc:docMk/>
            <pc:sldMk cId="1834521538" sldId="756"/>
            <ac:spMk id="10" creationId="{42A4FC2C-047E-45A5-965D-8E1E3BF09BC6}"/>
          </ac:spMkLst>
        </pc:spChg>
        <pc:spChg chg="add del">
          <ac:chgData name="Bertino Hernandez Cancino" userId="ce868ae7-7fce-4561-8884-386018fddd23" providerId="ADAL" clId="{FD2A4244-57B4-4DC6-8970-3FF3A2A70194}" dt="2024-01-26T15:09:56.845" v="8596" actId="26606"/>
          <ac:spMkLst>
            <pc:docMk/>
            <pc:sldMk cId="1834521538" sldId="756"/>
            <ac:spMk id="19" creationId="{36A1CAC3-A129-43F8-8881-63D3E319A7B5}"/>
          </ac:spMkLst>
        </pc:spChg>
        <pc:spChg chg="add del">
          <ac:chgData name="Bertino Hernandez Cancino" userId="ce868ae7-7fce-4561-8884-386018fddd23" providerId="ADAL" clId="{FD2A4244-57B4-4DC6-8970-3FF3A2A70194}" dt="2024-01-26T15:09:56.845" v="8596" actId="26606"/>
          <ac:spMkLst>
            <pc:docMk/>
            <pc:sldMk cId="1834521538" sldId="756"/>
            <ac:spMk id="21" creationId="{B5CCE41C-FBFB-44B8-BE25-7F555613C150}"/>
          </ac:spMkLst>
        </pc:spChg>
        <pc:picChg chg="add del mod">
          <ac:chgData name="Bertino Hernandez Cancino" userId="ce868ae7-7fce-4561-8884-386018fddd23" providerId="ADAL" clId="{FD2A4244-57B4-4DC6-8970-3FF3A2A70194}" dt="2024-01-26T15:08:22.797" v="8577" actId="478"/>
          <ac:picMkLst>
            <pc:docMk/>
            <pc:sldMk cId="1834521538" sldId="756"/>
            <ac:picMk id="5" creationId="{6D2E5DA8-63C6-A1B3-3875-625D5C577754}"/>
          </ac:picMkLst>
        </pc:picChg>
        <pc:picChg chg="add mod ord">
          <ac:chgData name="Bertino Hernandez Cancino" userId="ce868ae7-7fce-4561-8884-386018fddd23" providerId="ADAL" clId="{FD2A4244-57B4-4DC6-8970-3FF3A2A70194}" dt="2024-01-26T15:09:56.852" v="8597" actId="26606"/>
          <ac:picMkLst>
            <pc:docMk/>
            <pc:sldMk cId="1834521538" sldId="756"/>
            <ac:picMk id="9" creationId="{B0512E7F-D6C6-125F-9072-F9438A53630F}"/>
          </ac:picMkLst>
        </pc:picChg>
        <pc:picChg chg="add mod ord">
          <ac:chgData name="Bertino Hernandez Cancino" userId="ce868ae7-7fce-4561-8884-386018fddd23" providerId="ADAL" clId="{FD2A4244-57B4-4DC6-8970-3FF3A2A70194}" dt="2024-01-26T15:09:56.852" v="8597" actId="26606"/>
          <ac:picMkLst>
            <pc:docMk/>
            <pc:sldMk cId="1834521538" sldId="756"/>
            <ac:picMk id="12" creationId="{88247BCC-8A40-AE12-EF48-58B5572A648A}"/>
          </ac:picMkLst>
        </pc:picChg>
        <pc:picChg chg="add mod">
          <ac:chgData name="Bertino Hernandez Cancino" userId="ce868ae7-7fce-4561-8884-386018fddd23" providerId="ADAL" clId="{FD2A4244-57B4-4DC6-8970-3FF3A2A70194}" dt="2024-01-26T15:09:56.852" v="8597" actId="26606"/>
          <ac:picMkLst>
            <pc:docMk/>
            <pc:sldMk cId="1834521538" sldId="756"/>
            <ac:picMk id="14" creationId="{5C6E89B5-C997-0951-6F0B-69C14D4F5306}"/>
          </ac:picMkLst>
        </pc:picChg>
      </pc:sldChg>
      <pc:sldChg chg="addSp delSp modSp add del mod setBg">
        <pc:chgData name="Bertino Hernandez Cancino" userId="ce868ae7-7fce-4561-8884-386018fddd23" providerId="ADAL" clId="{FD2A4244-57B4-4DC6-8970-3FF3A2A70194}" dt="2024-01-29T23:11:10.213" v="11520" actId="47"/>
        <pc:sldMkLst>
          <pc:docMk/>
          <pc:sldMk cId="2330028913" sldId="757"/>
        </pc:sldMkLst>
        <pc:spChg chg="del">
          <ac:chgData name="Bertino Hernandez Cancino" userId="ce868ae7-7fce-4561-8884-386018fddd23" providerId="ADAL" clId="{FD2A4244-57B4-4DC6-8970-3FF3A2A70194}" dt="2024-01-26T15:10:35.296" v="8599" actId="478"/>
          <ac:spMkLst>
            <pc:docMk/>
            <pc:sldMk cId="2330028913" sldId="757"/>
            <ac:spMk id="3" creationId="{EC39C6D7-4370-1D22-1D2B-977D3A25D3F2}"/>
          </ac:spMkLst>
        </pc:spChg>
        <pc:spChg chg="add mod">
          <ac:chgData name="Bertino Hernandez Cancino" userId="ce868ae7-7fce-4561-8884-386018fddd23" providerId="ADAL" clId="{FD2A4244-57B4-4DC6-8970-3FF3A2A70194}" dt="2024-01-26T15:32:43.172" v="8611" actId="13822"/>
          <ac:spMkLst>
            <pc:docMk/>
            <pc:sldMk cId="2330028913" sldId="757"/>
            <ac:spMk id="12" creationId="{F83286FD-4337-B5F6-260D-7676DBA220CC}"/>
          </ac:spMkLst>
        </pc:spChg>
        <pc:spChg chg="add">
          <ac:chgData name="Bertino Hernandez Cancino" userId="ce868ae7-7fce-4561-8884-386018fddd23" providerId="ADAL" clId="{FD2A4244-57B4-4DC6-8970-3FF3A2A70194}" dt="2024-01-26T15:32:18.088" v="8609" actId="26606"/>
          <ac:spMkLst>
            <pc:docMk/>
            <pc:sldMk cId="2330028913" sldId="757"/>
            <ac:spMk id="16" creationId="{BE5390C0-EA28-456A-8C95-1CDB808E9DDE}"/>
          </ac:spMkLst>
        </pc:spChg>
        <pc:picChg chg="add mod">
          <ac:chgData name="Bertino Hernandez Cancino" userId="ce868ae7-7fce-4561-8884-386018fddd23" providerId="ADAL" clId="{FD2A4244-57B4-4DC6-8970-3FF3A2A70194}" dt="2024-01-26T15:32:18.088" v="8609" actId="26606"/>
          <ac:picMkLst>
            <pc:docMk/>
            <pc:sldMk cId="2330028913" sldId="757"/>
            <ac:picMk id="4" creationId="{BDDD02BD-FF2C-E978-1E68-309FEF3FAE14}"/>
          </ac:picMkLst>
        </pc:picChg>
        <pc:picChg chg="del">
          <ac:chgData name="Bertino Hernandez Cancino" userId="ce868ae7-7fce-4561-8884-386018fddd23" providerId="ADAL" clId="{FD2A4244-57B4-4DC6-8970-3FF3A2A70194}" dt="2024-01-26T15:10:35.296" v="8599" actId="478"/>
          <ac:picMkLst>
            <pc:docMk/>
            <pc:sldMk cId="2330028913" sldId="757"/>
            <ac:picMk id="5" creationId="{DD460885-67C9-6CFC-419C-769C981028DE}"/>
          </ac:picMkLst>
        </pc:picChg>
        <pc:picChg chg="add mod">
          <ac:chgData name="Bertino Hernandez Cancino" userId="ce868ae7-7fce-4561-8884-386018fddd23" providerId="ADAL" clId="{FD2A4244-57B4-4DC6-8970-3FF3A2A70194}" dt="2024-01-26T15:32:18.088" v="8609" actId="26606"/>
          <ac:picMkLst>
            <pc:docMk/>
            <pc:sldMk cId="2330028913" sldId="757"/>
            <ac:picMk id="7" creationId="{0F44FEB1-25D1-7C43-7303-1540D27049C9}"/>
          </ac:picMkLst>
        </pc:picChg>
        <pc:picChg chg="del">
          <ac:chgData name="Bertino Hernandez Cancino" userId="ce868ae7-7fce-4561-8884-386018fddd23" providerId="ADAL" clId="{FD2A4244-57B4-4DC6-8970-3FF3A2A70194}" dt="2024-01-26T15:10:35.296" v="8599" actId="478"/>
          <ac:picMkLst>
            <pc:docMk/>
            <pc:sldMk cId="2330028913" sldId="757"/>
            <ac:picMk id="8" creationId="{BEE037CE-F85E-B89B-133E-42223DBE8CC8}"/>
          </ac:picMkLst>
        </pc:picChg>
        <pc:picChg chg="del">
          <ac:chgData name="Bertino Hernandez Cancino" userId="ce868ae7-7fce-4561-8884-386018fddd23" providerId="ADAL" clId="{FD2A4244-57B4-4DC6-8970-3FF3A2A70194}" dt="2024-01-26T15:10:35.296" v="8599" actId="478"/>
          <ac:picMkLst>
            <pc:docMk/>
            <pc:sldMk cId="2330028913" sldId="757"/>
            <ac:picMk id="10" creationId="{9AC35370-B824-A44F-4D17-FF4AAA5959AA}"/>
          </ac:picMkLst>
        </pc:picChg>
        <pc:picChg chg="add mod ord">
          <ac:chgData name="Bertino Hernandez Cancino" userId="ce868ae7-7fce-4561-8884-386018fddd23" providerId="ADAL" clId="{FD2A4244-57B4-4DC6-8970-3FF3A2A70194}" dt="2024-01-26T15:32:18.088" v="8609" actId="26606"/>
          <ac:picMkLst>
            <pc:docMk/>
            <pc:sldMk cId="2330028913" sldId="757"/>
            <ac:picMk id="11" creationId="{2FFF7585-254A-3F7A-B383-29BFBAC712F9}"/>
          </ac:picMkLst>
        </pc:picChg>
        <pc:picChg chg="del">
          <ac:chgData name="Bertino Hernandez Cancino" userId="ce868ae7-7fce-4561-8884-386018fddd23" providerId="ADAL" clId="{FD2A4244-57B4-4DC6-8970-3FF3A2A70194}" dt="2024-01-26T15:10:35.296" v="8599" actId="478"/>
          <ac:picMkLst>
            <pc:docMk/>
            <pc:sldMk cId="2330028913" sldId="757"/>
            <ac:picMk id="13" creationId="{A12E5009-A461-F795-85EC-C2A32FA3B8A6}"/>
          </ac:picMkLst>
        </pc:picChg>
        <pc:picChg chg="del">
          <ac:chgData name="Bertino Hernandez Cancino" userId="ce868ae7-7fce-4561-8884-386018fddd23" providerId="ADAL" clId="{FD2A4244-57B4-4DC6-8970-3FF3A2A70194}" dt="2024-01-26T15:10:35.296" v="8599" actId="478"/>
          <ac:picMkLst>
            <pc:docMk/>
            <pc:sldMk cId="2330028913" sldId="757"/>
            <ac:picMk id="14" creationId="{7D7DB034-2724-AA0A-CF5A-D42311D82621}"/>
          </ac:picMkLst>
        </pc:picChg>
      </pc:sldChg>
      <pc:sldChg chg="addSp delSp modSp add mod delAnim modAnim">
        <pc:chgData name="Bertino Hernandez Cancino" userId="ce868ae7-7fce-4561-8884-386018fddd23" providerId="ADAL" clId="{FD2A4244-57B4-4DC6-8970-3FF3A2A70194}" dt="2024-04-08T21:35:22.468" v="22359"/>
        <pc:sldMkLst>
          <pc:docMk/>
          <pc:sldMk cId="3453488963" sldId="758"/>
        </pc:sldMkLst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2" creationId="{0FDDFC6B-ADA0-CF29-1D61-0061FF5C9F81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3" creationId="{606569E8-2AE9-B7AF-2266-2FADFEBA13AE}"/>
          </ac:spMkLst>
        </pc:spChg>
        <pc:spChg chg="add mod ord">
          <ac:chgData name="Bertino Hernandez Cancino" userId="ce868ae7-7fce-4561-8884-386018fddd23" providerId="ADAL" clId="{FD2A4244-57B4-4DC6-8970-3FF3A2A70194}" dt="2024-03-25T16:37:00.686" v="19939" actId="167"/>
          <ac:spMkLst>
            <pc:docMk/>
            <pc:sldMk cId="3453488963" sldId="758"/>
            <ac:spMk id="4" creationId="{3349D34F-B232-4320-0F96-1114108C7AEE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2" creationId="{6235C988-B2C4-F63B-BA72-834A39DBC336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3" creationId="{E7110A2E-F095-AFDA-BA50-754CD2BDC77B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4" creationId="{646C73B0-87B9-4FFD-7D9B-D20FEC59EF55}"/>
          </ac:spMkLst>
        </pc:spChg>
        <pc:spChg chg="del">
          <ac:chgData name="Bertino Hernandez Cancino" userId="ce868ae7-7fce-4561-8884-386018fddd23" providerId="ADAL" clId="{FD2A4244-57B4-4DC6-8970-3FF3A2A70194}" dt="2024-01-29T14:50:23.419" v="8920" actId="478"/>
          <ac:spMkLst>
            <pc:docMk/>
            <pc:sldMk cId="3453488963" sldId="758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6" creationId="{35BC22F1-7B2B-2232-35CA-3C60C3F068B8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8" creationId="{085C8860-5242-4CAF-B80A-13DE19892784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19" creationId="{6972CFB4-0F95-B911-677F-EB90E552215C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20" creationId="{0A3D6F8A-20B3-F947-EF8E-D176079AD35A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22" creationId="{43F4AEA2-2BF3-C532-DD09-065F27BBA5B5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23" creationId="{DE237590-80F8-BA10-DDDB-CD29EC5E7294}"/>
          </ac:spMkLst>
        </pc:spChg>
        <pc:spChg chg="del">
          <ac:chgData name="Bertino Hernandez Cancino" userId="ce868ae7-7fce-4561-8884-386018fddd23" providerId="ADAL" clId="{FD2A4244-57B4-4DC6-8970-3FF3A2A70194}" dt="2024-01-29T14:50:26.576" v="8921" actId="478"/>
          <ac:spMkLst>
            <pc:docMk/>
            <pc:sldMk cId="3453488963" sldId="758"/>
            <ac:spMk id="24" creationId="{F6B0038E-59F6-9ABA-B687-98200BF9A1ED}"/>
          </ac:spMkLst>
        </pc:spChg>
        <pc:spChg chg="del">
          <ac:chgData name="Bertino Hernandez Cancino" userId="ce868ae7-7fce-4561-8884-386018fddd23" providerId="ADAL" clId="{FD2A4244-57B4-4DC6-8970-3FF3A2A70194}" dt="2024-01-29T14:50:21.897" v="8919" actId="478"/>
          <ac:spMkLst>
            <pc:docMk/>
            <pc:sldMk cId="3453488963" sldId="758"/>
            <ac:spMk id="25" creationId="{6388282D-F406-0661-5888-87909729F584}"/>
          </ac:spMkLst>
        </pc:spChg>
        <pc:spChg chg="del">
          <ac:chgData name="Bertino Hernandez Cancino" userId="ce868ae7-7fce-4561-8884-386018fddd23" providerId="ADAL" clId="{FD2A4244-57B4-4DC6-8970-3FF3A2A70194}" dt="2024-01-29T14:50:21.897" v="8919" actId="478"/>
          <ac:spMkLst>
            <pc:docMk/>
            <pc:sldMk cId="3453488963" sldId="758"/>
            <ac:spMk id="26" creationId="{C59E17DD-AAB2-3422-F4AC-418E11B67E51}"/>
          </ac:spMkLst>
        </pc:spChg>
        <pc:picChg chg="add del mod">
          <ac:chgData name="Bertino Hernandez Cancino" userId="ce868ae7-7fce-4561-8884-386018fddd23" providerId="ADAL" clId="{FD2A4244-57B4-4DC6-8970-3FF3A2A70194}" dt="2024-02-12T14:09:12.466" v="14432" actId="478"/>
          <ac:picMkLst>
            <pc:docMk/>
            <pc:sldMk cId="3453488963" sldId="758"/>
            <ac:picMk id="2" creationId="{3D2E2318-36FB-2B4F-BE7B-31C7669BD5CD}"/>
          </ac:picMkLst>
        </pc:picChg>
        <pc:picChg chg="add del mod">
          <ac:chgData name="Bertino Hernandez Cancino" userId="ce868ae7-7fce-4561-8884-386018fddd23" providerId="ADAL" clId="{FD2A4244-57B4-4DC6-8970-3FF3A2A70194}" dt="2024-03-25T21:37:34.257" v="20187" actId="478"/>
          <ac:picMkLst>
            <pc:docMk/>
            <pc:sldMk cId="3453488963" sldId="758"/>
            <ac:picMk id="2" creationId="{9B2557DB-97E3-D31C-43E5-282CBF04A8F0}"/>
          </ac:picMkLst>
        </pc:picChg>
        <pc:picChg chg="add mod">
          <ac:chgData name="Bertino Hernandez Cancino" userId="ce868ae7-7fce-4561-8884-386018fddd23" providerId="ADAL" clId="{FD2A4244-57B4-4DC6-8970-3FF3A2A70194}" dt="2024-04-08T21:35:22.468" v="22359"/>
          <ac:picMkLst>
            <pc:docMk/>
            <pc:sldMk cId="3453488963" sldId="758"/>
            <ac:picMk id="2" creationId="{CAD8C124-464A-AC68-E061-208BA6070D8C}"/>
          </ac:picMkLst>
        </pc:picChg>
        <pc:picChg chg="add del mod">
          <ac:chgData name="Bertino Hernandez Cancino" userId="ce868ae7-7fce-4561-8884-386018fddd23" providerId="ADAL" clId="{FD2A4244-57B4-4DC6-8970-3FF3A2A70194}" dt="2024-03-25T16:26:36.703" v="19907" actId="478"/>
          <ac:picMkLst>
            <pc:docMk/>
            <pc:sldMk cId="3453488963" sldId="758"/>
            <ac:picMk id="3" creationId="{E8D4B7E9-44BF-206A-947A-DFA53912024E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4" creationId="{ACB2D3F9-6474-B8CE-7C5B-C2E8220BBB31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5" creationId="{481ED3D4-9372-D79B-D8FA-0C55E21D0BA4}"/>
          </ac:picMkLst>
        </pc:picChg>
        <pc:picChg chg="add del mod">
          <ac:chgData name="Bertino Hernandez Cancino" userId="ce868ae7-7fce-4561-8884-386018fddd23" providerId="ADAL" clId="{FD2A4244-57B4-4DC6-8970-3FF3A2A70194}" dt="2024-04-08T21:34:40.940" v="22358" actId="478"/>
          <ac:picMkLst>
            <pc:docMk/>
            <pc:sldMk cId="3453488963" sldId="758"/>
            <ac:picMk id="5" creationId="{CB0B12CF-4FBF-2EAF-CD59-7FF356ECBCE7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6" creationId="{BFDCCA49-27B2-69CE-1408-867F7CAF446A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7" creationId="{FF882F0A-00C2-7610-638E-D6907FCEB48D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9" creationId="{CC6A86A0-AC63-0E1E-653F-E10D9525ABCA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10" creationId="{C24627E4-F0F8-9141-FD1B-DFD47E5912BE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11" creationId="{A3931A69-591B-A21C-FAFB-7F5602692C86}"/>
          </ac:picMkLst>
        </pc:picChg>
        <pc:picChg chg="del">
          <ac:chgData name="Bertino Hernandez Cancino" userId="ce868ae7-7fce-4561-8884-386018fddd23" providerId="ADAL" clId="{FD2A4244-57B4-4DC6-8970-3FF3A2A70194}" dt="2024-01-29T14:50:26.576" v="8921" actId="478"/>
          <ac:picMkLst>
            <pc:docMk/>
            <pc:sldMk cId="3453488963" sldId="758"/>
            <ac:picMk id="17" creationId="{F8024C40-2B7C-37D5-99F6-0ABCE5C8558F}"/>
          </ac:picMkLst>
        </pc:picChg>
        <pc:picChg chg="del">
          <ac:chgData name="Bertino Hernandez Cancino" userId="ce868ae7-7fce-4561-8884-386018fddd23" providerId="ADAL" clId="{FD2A4244-57B4-4DC6-8970-3FF3A2A70194}" dt="2024-01-29T14:50:26.576" v="8921" actId="478"/>
          <ac:picMkLst>
            <pc:docMk/>
            <pc:sldMk cId="3453488963" sldId="758"/>
            <ac:picMk id="21" creationId="{2FABA047-3AD8-13B0-B447-E41CCBDE8443}"/>
          </ac:picMkLst>
        </pc:picChg>
        <pc:picChg chg="add del mod">
          <ac:chgData name="Bertino Hernandez Cancino" userId="ce868ae7-7fce-4561-8884-386018fddd23" providerId="ADAL" clId="{FD2A4244-57B4-4DC6-8970-3FF3A2A70194}" dt="2024-02-12T14:09:14.293" v="14433" actId="478"/>
          <ac:picMkLst>
            <pc:docMk/>
            <pc:sldMk cId="3453488963" sldId="758"/>
            <ac:picMk id="2050" creationId="{54403AA1-A78B-D569-1455-62AA3F33C63A}"/>
          </ac:picMkLst>
        </pc:picChg>
        <pc:picChg chg="del">
          <ac:chgData name="Bertino Hernandez Cancino" userId="ce868ae7-7fce-4561-8884-386018fddd23" providerId="ADAL" clId="{FD2A4244-57B4-4DC6-8970-3FF3A2A70194}" dt="2024-01-29T14:50:21.897" v="8919" actId="478"/>
          <ac:picMkLst>
            <pc:docMk/>
            <pc:sldMk cId="3453488963" sldId="758"/>
            <ac:picMk id="3074" creationId="{289DD806-B2C1-0234-C166-03FED826A926}"/>
          </ac:picMkLst>
        </pc:picChg>
      </pc:sldChg>
      <pc:sldChg chg="addSp delSp modSp add mod">
        <pc:chgData name="Bertino Hernandez Cancino" userId="ce868ae7-7fce-4561-8884-386018fddd23" providerId="ADAL" clId="{FD2A4244-57B4-4DC6-8970-3FF3A2A70194}" dt="2024-04-08T18:46:50.405" v="22354" actId="6549"/>
        <pc:sldMkLst>
          <pc:docMk/>
          <pc:sldMk cId="2484630326" sldId="759"/>
        </pc:sldMkLst>
        <pc:spChg chg="mod">
          <ac:chgData name="Bertino Hernandez Cancino" userId="ce868ae7-7fce-4561-8884-386018fddd23" providerId="ADAL" clId="{FD2A4244-57B4-4DC6-8970-3FF3A2A70194}" dt="2024-01-29T14:52:29.459" v="8979" actId="1035"/>
          <ac:spMkLst>
            <pc:docMk/>
            <pc:sldMk cId="2484630326" sldId="759"/>
            <ac:spMk id="2" creationId="{5C7885A7-9743-9178-ED42-F89625617FFF}"/>
          </ac:spMkLst>
        </pc:spChg>
        <pc:spChg chg="add del mod">
          <ac:chgData name="Bertino Hernandez Cancino" userId="ce868ae7-7fce-4561-8884-386018fddd23" providerId="ADAL" clId="{FD2A4244-57B4-4DC6-8970-3FF3A2A70194}" dt="2024-01-29T15:08:57.855" v="9317" actId="478"/>
          <ac:spMkLst>
            <pc:docMk/>
            <pc:sldMk cId="2484630326" sldId="759"/>
            <ac:spMk id="3" creationId="{5F0ECB29-F1D6-A228-AC96-6786F656EC7F}"/>
          </ac:spMkLst>
        </pc:spChg>
        <pc:spChg chg="add mod">
          <ac:chgData name="Bertino Hernandez Cancino" userId="ce868ae7-7fce-4561-8884-386018fddd23" providerId="ADAL" clId="{FD2A4244-57B4-4DC6-8970-3FF3A2A70194}" dt="2024-04-08T18:46:50.405" v="22354" actId="6549"/>
          <ac:spMkLst>
            <pc:docMk/>
            <pc:sldMk cId="2484630326" sldId="759"/>
            <ac:spMk id="4" creationId="{905BB89A-9164-B465-6098-78636AF842D1}"/>
          </ac:spMkLst>
        </pc:spChg>
        <pc:picChg chg="del">
          <ac:chgData name="Bertino Hernandez Cancino" userId="ce868ae7-7fce-4561-8884-386018fddd23" providerId="ADAL" clId="{FD2A4244-57B4-4DC6-8970-3FF3A2A70194}" dt="2024-01-29T14:52:08.707" v="8937" actId="478"/>
          <ac:picMkLst>
            <pc:docMk/>
            <pc:sldMk cId="2484630326" sldId="759"/>
            <ac:picMk id="5" creationId="{DEB42485-3A41-3E7C-FB0C-C409B5BDBD1A}"/>
          </ac:picMkLst>
        </pc:picChg>
        <pc:picChg chg="add mod">
          <ac:chgData name="Bertino Hernandez Cancino" userId="ce868ae7-7fce-4561-8884-386018fddd23" providerId="ADAL" clId="{FD2A4244-57B4-4DC6-8970-3FF3A2A70194}" dt="2024-01-29T14:58:11.355" v="9041"/>
          <ac:picMkLst>
            <pc:docMk/>
            <pc:sldMk cId="2484630326" sldId="759"/>
            <ac:picMk id="3074" creationId="{A6D705EE-B90D-5341-D3B1-6DE29A988A9D}"/>
          </ac:picMkLst>
        </pc:picChg>
      </pc:sldChg>
      <pc:sldChg chg="delSp modSp add del mod">
        <pc:chgData name="Bertino Hernandez Cancino" userId="ce868ae7-7fce-4561-8884-386018fddd23" providerId="ADAL" clId="{FD2A4244-57B4-4DC6-8970-3FF3A2A70194}" dt="2024-01-29T15:05:08.839" v="9075" actId="47"/>
        <pc:sldMkLst>
          <pc:docMk/>
          <pc:sldMk cId="2055474114" sldId="760"/>
        </pc:sldMkLst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" creationId="{93B6FFC5-8318-2182-43EE-16C86891EEF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8" creationId="{6243E14F-03DC-5DF1-2DD6-56A820740F0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9" creationId="{C4AB2C16-D852-79F4-7BF6-18D58E923E5E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10" creationId="{4E24B538-B6DF-C739-E2B4-5735E3CE7CEE}"/>
          </ac:spMkLst>
        </pc:spChg>
        <pc:spChg chg="mod">
          <ac:chgData name="Bertino Hernandez Cancino" userId="ce868ae7-7fce-4561-8884-386018fddd23" providerId="ADAL" clId="{FD2A4244-57B4-4DC6-8970-3FF3A2A70194}" dt="2024-01-29T15:01:49.935" v="9073" actId="20577"/>
          <ac:spMkLst>
            <pc:docMk/>
            <pc:sldMk cId="2055474114" sldId="760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9" creationId="{48B11636-1376-956B-3CC3-F7A4FC5B369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48" creationId="{2786DCA8-7A30-A12C-1AA2-58424060B26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49" creationId="{32EC04FF-5BCC-6615-A439-D55DBAB6D162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1" creationId="{AD7382CE-FE5E-7623-C658-ADC4360F282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2" creationId="{4178965D-BD25-F59B-22D4-FFC5C549BBA5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4" creationId="{3F23A4BA-0540-B87A-5948-801251AF2C25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5" creationId="{C74E1E25-735E-A548-E691-F1FA0FB9FB90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6" creationId="{67448337-5EA2-8486-0F81-C964A505084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7" creationId="{2C49749E-EAC6-A6CC-C3FB-BEB8FF749690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58" creationId="{D51094D8-CEA2-911E-85E6-723712396D7C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0" creationId="{06FB4237-C5FB-C7F4-571F-B888CDBFCB7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1" creationId="{2E20A97F-7AAA-E87A-CBB8-B3FEFC766AE1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2" creationId="{507A2D7A-F5C3-4A19-A7A4-85A6085833F3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3" creationId="{98B8C1D0-D6B7-7969-C70B-400C145499AD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4" creationId="{ECC1DB9B-1707-4528-191E-5DC66A726D6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5" creationId="{03D576D1-120A-6FC9-FB08-147386992C6D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6" creationId="{AE9AD69B-E295-7D28-3443-5ADB248C694B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68" creationId="{816D7109-ADED-FF2F-8464-5E7A0CC6B500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2070" creationId="{4D290EBD-81FE-89C3-D729-F88A6A84B6D2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69" creationId="{522E34E1-F67E-6A75-D7EF-732A27D9637D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0" creationId="{26B27BC5-A3BD-5056-CFEB-B277FA96EEAA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1" creationId="{A497F56E-6EEA-4218-DAEA-067C2ED99D69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2" creationId="{4ED399DA-8E2C-11E0-29A0-DBDC12007683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3" creationId="{98AE498B-16B8-5692-51EF-2C67146CBD5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4" creationId="{CBFD81DD-70B2-0E6F-B1D3-ED45EE3908F4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5" creationId="{5E7C24B9-D5E4-802F-5F94-73C917EE54A8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6" creationId="{A0967F53-F390-97B5-F0FA-E6F65AD338E0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7" creationId="{D91AA950-0515-A9B3-C667-00EEA7F1CA0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8" creationId="{8F97E689-CDE8-9E73-4E9E-1880C5A31E39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79" creationId="{B0B2968C-7BB0-D4EF-C6DF-C11F53B5433E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0" creationId="{7FDE95CC-3C16-CB86-D469-3E9728AEC189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1" creationId="{C08A4E16-ED16-15B9-D9B5-4428A92D778A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2" creationId="{B502BE7A-945D-EB3E-8825-A52B92D14E56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3" creationId="{4FAA46F2-2416-47B7-E42C-A11AD8063493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4" creationId="{C1AF9B43-B90F-FC9C-3D49-3D9C841C78FC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85" creationId="{46F44D72-7A69-AB7F-38E7-495FE4CABDC7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97" creationId="{8CFB6490-3FAD-E9D8-948B-4C21FC7F54AF}"/>
          </ac:spMkLst>
        </pc:spChg>
        <pc:spChg chg="del">
          <ac:chgData name="Bertino Hernandez Cancino" userId="ce868ae7-7fce-4561-8884-386018fddd23" providerId="ADAL" clId="{FD2A4244-57B4-4DC6-8970-3FF3A2A70194}" dt="2024-01-29T15:01:42.672" v="9046" actId="478"/>
          <ac:spMkLst>
            <pc:docMk/>
            <pc:sldMk cId="2055474114" sldId="760"/>
            <ac:spMk id="7199" creationId="{80978332-54CF-E076-9B60-ACAA1EA6ECE5}"/>
          </ac:spMkLst>
        </pc:spChg>
        <pc:picChg chg="del">
          <ac:chgData name="Bertino Hernandez Cancino" userId="ce868ae7-7fce-4561-8884-386018fddd23" providerId="ADAL" clId="{FD2A4244-57B4-4DC6-8970-3FF3A2A70194}" dt="2024-01-29T15:01:42.672" v="9046" actId="478"/>
          <ac:picMkLst>
            <pc:docMk/>
            <pc:sldMk cId="2055474114" sldId="760"/>
            <ac:picMk id="2067" creationId="{385CB831-83B8-0880-193E-955D75AC9D78}"/>
          </ac:picMkLst>
        </pc:picChg>
      </pc:sldChg>
      <pc:sldChg chg="addSp delSp modSp add mod modAnim modShow">
        <pc:chgData name="Bertino Hernandez Cancino" userId="ce868ae7-7fce-4561-8884-386018fddd23" providerId="ADAL" clId="{FD2A4244-57B4-4DC6-8970-3FF3A2A70194}" dt="2024-04-09T21:51:12.576" v="22393" actId="729"/>
        <pc:sldMkLst>
          <pc:docMk/>
          <pc:sldMk cId="185215372" sldId="761"/>
        </pc:sldMkLst>
        <pc:spChg chg="mod">
          <ac:chgData name="Bertino Hernandez Cancino" userId="ce868ae7-7fce-4561-8884-386018fddd23" providerId="ADAL" clId="{FD2A4244-57B4-4DC6-8970-3FF3A2A70194}" dt="2024-03-26T15:51:50.532" v="20447" actId="20577"/>
          <ac:spMkLst>
            <pc:docMk/>
            <pc:sldMk cId="185215372" sldId="761"/>
            <ac:spMk id="3" creationId="{685E8C3A-F02F-5B29-4799-2C29B9C782E1}"/>
          </ac:spMkLst>
        </pc:spChg>
        <pc:spChg chg="mod">
          <ac:chgData name="Bertino Hernandez Cancino" userId="ce868ae7-7fce-4561-8884-386018fddd23" providerId="ADAL" clId="{FD2A4244-57B4-4DC6-8970-3FF3A2A70194}" dt="2024-03-26T15:51:53.349" v="20448" actId="20577"/>
          <ac:spMkLst>
            <pc:docMk/>
            <pc:sldMk cId="185215372" sldId="761"/>
            <ac:spMk id="4" creationId="{47AD4E72-84B9-88AC-0BCC-1AB0AB5F0754}"/>
          </ac:spMkLst>
        </pc:spChg>
        <pc:spChg chg="mod">
          <ac:chgData name="Bertino Hernandez Cancino" userId="ce868ae7-7fce-4561-8884-386018fddd23" providerId="ADAL" clId="{FD2A4244-57B4-4DC6-8970-3FF3A2A70194}" dt="2024-03-26T14:36:47.441" v="20236" actId="20577"/>
          <ac:spMkLst>
            <pc:docMk/>
            <pc:sldMk cId="185215372" sldId="761"/>
            <ac:spMk id="6" creationId="{0C33D714-0C25-68F3-2306-4AB0973BFFE2}"/>
          </ac:spMkLst>
        </pc:spChg>
        <pc:spChg chg="add del mod">
          <ac:chgData name="Bertino Hernandez Cancino" userId="ce868ae7-7fce-4561-8884-386018fddd23" providerId="ADAL" clId="{FD2A4244-57B4-4DC6-8970-3FF3A2A70194}" dt="2024-03-26T14:34:18.581" v="20209" actId="478"/>
          <ac:spMkLst>
            <pc:docMk/>
            <pc:sldMk cId="185215372" sldId="761"/>
            <ac:spMk id="7" creationId="{1A85910C-325C-4BC3-02CD-2A951C834E6B}"/>
          </ac:spMkLst>
        </pc:spChg>
        <pc:spChg chg="add del mod">
          <ac:chgData name="Bertino Hernandez Cancino" userId="ce868ae7-7fce-4561-8884-386018fddd23" providerId="ADAL" clId="{FD2A4244-57B4-4DC6-8970-3FF3A2A70194}" dt="2024-02-14T15:19:12.106" v="15028" actId="478"/>
          <ac:spMkLst>
            <pc:docMk/>
            <pc:sldMk cId="185215372" sldId="761"/>
            <ac:spMk id="7" creationId="{DB94C6A6-0B2F-2EBC-511E-E7F8E76AAF2F}"/>
          </ac:spMkLst>
        </pc:spChg>
        <pc:spChg chg="add del mod">
          <ac:chgData name="Bertino Hernandez Cancino" userId="ce868ae7-7fce-4561-8884-386018fddd23" providerId="ADAL" clId="{FD2A4244-57B4-4DC6-8970-3FF3A2A70194}" dt="2024-02-14T15:19:22.574" v="15031" actId="478"/>
          <ac:spMkLst>
            <pc:docMk/>
            <pc:sldMk cId="185215372" sldId="761"/>
            <ac:spMk id="8" creationId="{206113D3-3235-DF8B-96E4-35AB6B3A531A}"/>
          </ac:spMkLst>
        </pc:spChg>
        <pc:spChg chg="add mod">
          <ac:chgData name="Bertino Hernandez Cancino" userId="ce868ae7-7fce-4561-8884-386018fddd23" providerId="ADAL" clId="{FD2A4244-57B4-4DC6-8970-3FF3A2A70194}" dt="2024-04-08T17:29:21.457" v="22325" actId="1037"/>
          <ac:spMkLst>
            <pc:docMk/>
            <pc:sldMk cId="185215372" sldId="761"/>
            <ac:spMk id="8" creationId="{71DAE812-E068-185F-40D7-AA8F567B031A}"/>
          </ac:spMkLst>
        </pc:spChg>
        <pc:spChg chg="add del mod">
          <ac:chgData name="Bertino Hernandez Cancino" userId="ce868ae7-7fce-4561-8884-386018fddd23" providerId="ADAL" clId="{FD2A4244-57B4-4DC6-8970-3FF3A2A70194}" dt="2024-01-30T23:32:13.038" v="13925" actId="478"/>
          <ac:spMkLst>
            <pc:docMk/>
            <pc:sldMk cId="185215372" sldId="761"/>
            <ac:spMk id="8" creationId="{CE40121D-B0D7-8129-6D14-F279868B9386}"/>
          </ac:spMkLst>
        </pc:spChg>
        <pc:spChg chg="mod">
          <ac:chgData name="Bertino Hernandez Cancino" userId="ce868ae7-7fce-4561-8884-386018fddd23" providerId="ADAL" clId="{FD2A4244-57B4-4DC6-8970-3FF3A2A70194}" dt="2024-01-30T23:35:14.008" v="13947" actId="120"/>
          <ac:spMkLst>
            <pc:docMk/>
            <pc:sldMk cId="185215372" sldId="761"/>
            <ac:spMk id="15" creationId="{B37D1439-420B-DB1A-730C-01BCAAF0A946}"/>
          </ac:spMkLst>
        </pc:spChg>
        <pc:spChg chg="add del mod">
          <ac:chgData name="Bertino Hernandez Cancino" userId="ce868ae7-7fce-4561-8884-386018fddd23" providerId="ADAL" clId="{FD2A4244-57B4-4DC6-8970-3FF3A2A70194}" dt="2024-03-26T14:34:16.394" v="20208" actId="478"/>
          <ac:spMkLst>
            <pc:docMk/>
            <pc:sldMk cId="185215372" sldId="761"/>
            <ac:spMk id="21" creationId="{669E6658-7CCC-384F-7FA1-2A9E9DEDD5A6}"/>
          </ac:spMkLst>
        </pc:spChg>
        <pc:spChg chg="mod">
          <ac:chgData name="Bertino Hernandez Cancino" userId="ce868ae7-7fce-4561-8884-386018fddd23" providerId="ADAL" clId="{FD2A4244-57B4-4DC6-8970-3FF3A2A70194}" dt="2024-01-30T23:35:14.008" v="13947" actId="120"/>
          <ac:spMkLst>
            <pc:docMk/>
            <pc:sldMk cId="185215372" sldId="761"/>
            <ac:spMk id="22" creationId="{DC2AE140-204F-4048-BF34-4C3AE090269C}"/>
          </ac:spMkLst>
        </pc:spChg>
        <pc:spChg chg="add mod">
          <ac:chgData name="Bertino Hernandez Cancino" userId="ce868ae7-7fce-4561-8884-386018fddd23" providerId="ADAL" clId="{FD2A4244-57B4-4DC6-8970-3FF3A2A70194}" dt="2024-04-08T17:29:18.524" v="22324" actId="1037"/>
          <ac:spMkLst>
            <pc:docMk/>
            <pc:sldMk cId="185215372" sldId="761"/>
            <ac:spMk id="23" creationId="{FE3ED175-74D6-26C1-2376-616ABF038481}"/>
          </ac:spMkLst>
        </pc:spChg>
        <pc:spChg chg="mod">
          <ac:chgData name="Bertino Hernandez Cancino" userId="ce868ae7-7fce-4561-8884-386018fddd23" providerId="ADAL" clId="{FD2A4244-57B4-4DC6-8970-3FF3A2A70194}" dt="2024-01-30T23:35:14.008" v="13947" actId="120"/>
          <ac:spMkLst>
            <pc:docMk/>
            <pc:sldMk cId="185215372" sldId="761"/>
            <ac:spMk id="24" creationId="{CDFC528B-ED6F-87DB-E114-1AF727FD5950}"/>
          </ac:spMkLst>
        </pc:spChg>
        <pc:spChg chg="mod">
          <ac:chgData name="Bertino Hernandez Cancino" userId="ce868ae7-7fce-4561-8884-386018fddd23" providerId="ADAL" clId="{FD2A4244-57B4-4DC6-8970-3FF3A2A70194}" dt="2024-03-05T18:46:21.446" v="15571" actId="207"/>
          <ac:spMkLst>
            <pc:docMk/>
            <pc:sldMk cId="185215372" sldId="761"/>
            <ac:spMk id="26" creationId="{D3F4B342-C6F7-543A-0F49-9B01EEBD723D}"/>
          </ac:spMkLst>
        </pc:spChg>
        <pc:spChg chg="mod">
          <ac:chgData name="Bertino Hernandez Cancino" userId="ce868ae7-7fce-4561-8884-386018fddd23" providerId="ADAL" clId="{FD2A4244-57B4-4DC6-8970-3FF3A2A70194}" dt="2024-03-05T18:46:21.446" v="15571" actId="207"/>
          <ac:spMkLst>
            <pc:docMk/>
            <pc:sldMk cId="185215372" sldId="761"/>
            <ac:spMk id="27" creationId="{07F47901-A911-34CB-516B-776B192A8A7A}"/>
          </ac:spMkLst>
        </pc:spChg>
        <pc:spChg chg="mod">
          <ac:chgData name="Bertino Hernandez Cancino" userId="ce868ae7-7fce-4561-8884-386018fddd23" providerId="ADAL" clId="{FD2A4244-57B4-4DC6-8970-3FF3A2A70194}" dt="2024-01-30T23:35:14.008" v="13947" actId="120"/>
          <ac:spMkLst>
            <pc:docMk/>
            <pc:sldMk cId="185215372" sldId="761"/>
            <ac:spMk id="28" creationId="{15320B22-75CA-2169-ABA5-ACB15C077C3C}"/>
          </ac:spMkLst>
        </pc:spChg>
        <pc:spChg chg="mod">
          <ac:chgData name="Bertino Hernandez Cancino" userId="ce868ae7-7fce-4561-8884-386018fddd23" providerId="ADAL" clId="{FD2A4244-57B4-4DC6-8970-3FF3A2A70194}" dt="2024-02-14T15:19:52.849" v="15045" actId="207"/>
          <ac:spMkLst>
            <pc:docMk/>
            <pc:sldMk cId="185215372" sldId="761"/>
            <ac:spMk id="1027" creationId="{666CAF2C-F232-C6DA-899F-F3BA12176915}"/>
          </ac:spMkLst>
        </pc:spChg>
        <pc:spChg chg="mod">
          <ac:chgData name="Bertino Hernandez Cancino" userId="ce868ae7-7fce-4561-8884-386018fddd23" providerId="ADAL" clId="{FD2A4244-57B4-4DC6-8970-3FF3A2A70194}" dt="2024-03-05T18:37:53.162" v="15483" actId="207"/>
          <ac:spMkLst>
            <pc:docMk/>
            <pc:sldMk cId="185215372" sldId="761"/>
            <ac:spMk id="1029" creationId="{FD170BCF-E221-CE5D-63FC-CAAE5506CA86}"/>
          </ac:spMkLst>
        </pc:spChg>
        <pc:spChg chg="del mod">
          <ac:chgData name="Bertino Hernandez Cancino" userId="ce868ae7-7fce-4561-8884-386018fddd23" providerId="ADAL" clId="{FD2A4244-57B4-4DC6-8970-3FF3A2A70194}" dt="2024-02-14T15:19:43.240" v="15039" actId="478"/>
          <ac:spMkLst>
            <pc:docMk/>
            <pc:sldMk cId="185215372" sldId="761"/>
            <ac:spMk id="1035" creationId="{3F634FF5-09D9-981C-74A2-E1834AFF11AA}"/>
          </ac:spMkLst>
        </pc:spChg>
        <pc:spChg chg="del mod">
          <ac:chgData name="Bertino Hernandez Cancino" userId="ce868ae7-7fce-4561-8884-386018fddd23" providerId="ADAL" clId="{FD2A4244-57B4-4DC6-8970-3FF3A2A70194}" dt="2024-02-14T15:19:40.764" v="15038" actId="478"/>
          <ac:spMkLst>
            <pc:docMk/>
            <pc:sldMk cId="185215372" sldId="761"/>
            <ac:spMk id="1036" creationId="{6AEA531A-3AF4-2665-11E6-AA58AFBE55C8}"/>
          </ac:spMkLst>
        </pc:spChg>
        <pc:spChg chg="mod">
          <ac:chgData name="Bertino Hernandez Cancino" userId="ce868ae7-7fce-4561-8884-386018fddd23" providerId="ADAL" clId="{FD2A4244-57B4-4DC6-8970-3FF3A2A70194}" dt="2024-03-26T14:34:39.500" v="20216" actId="207"/>
          <ac:spMkLst>
            <pc:docMk/>
            <pc:sldMk cId="185215372" sldId="761"/>
            <ac:spMk id="1054" creationId="{9E3DE928-3CF8-BE7A-C495-1F6DB4491A54}"/>
          </ac:spMkLst>
        </pc:spChg>
        <pc:spChg chg="mod">
          <ac:chgData name="Bertino Hernandez Cancino" userId="ce868ae7-7fce-4561-8884-386018fddd23" providerId="ADAL" clId="{FD2A4244-57B4-4DC6-8970-3FF3A2A70194}" dt="2024-03-26T14:34:56.021" v="20220" actId="20577"/>
          <ac:spMkLst>
            <pc:docMk/>
            <pc:sldMk cId="185215372" sldId="761"/>
            <ac:spMk id="1055" creationId="{F6CBB867-13E4-9B71-36DD-24D41A6CA03C}"/>
          </ac:spMkLst>
        </pc:spChg>
        <pc:spChg chg="mod">
          <ac:chgData name="Bertino Hernandez Cancino" userId="ce868ae7-7fce-4561-8884-386018fddd23" providerId="ADAL" clId="{FD2A4244-57B4-4DC6-8970-3FF3A2A70194}" dt="2024-02-14T15:19:33.362" v="15037" actId="207"/>
          <ac:spMkLst>
            <pc:docMk/>
            <pc:sldMk cId="185215372" sldId="761"/>
            <ac:spMk id="1065" creationId="{31FA83A6-BAAD-1FEE-F105-2AEB4A6A8DA2}"/>
          </ac:spMkLst>
        </pc:spChg>
        <pc:spChg chg="mod">
          <ac:chgData name="Bertino Hernandez Cancino" userId="ce868ae7-7fce-4561-8884-386018fddd23" providerId="ADAL" clId="{FD2A4244-57B4-4DC6-8970-3FF3A2A70194}" dt="2024-03-26T14:35:15.094" v="20223" actId="20577"/>
          <ac:spMkLst>
            <pc:docMk/>
            <pc:sldMk cId="185215372" sldId="761"/>
            <ac:spMk id="1066" creationId="{AD46BCDA-6F76-9011-1768-EE47544FF7F0}"/>
          </ac:spMkLst>
        </pc:spChg>
        <pc:spChg chg="mod">
          <ac:chgData name="Bertino Hernandez Cancino" userId="ce868ae7-7fce-4561-8884-386018fddd23" providerId="ADAL" clId="{FD2A4244-57B4-4DC6-8970-3FF3A2A70194}" dt="2024-04-02T21:26:29.090" v="21122" actId="1036"/>
          <ac:spMkLst>
            <pc:docMk/>
            <pc:sldMk cId="185215372" sldId="761"/>
            <ac:spMk id="1105" creationId="{CEA92229-D2C9-59AF-FD8E-7ABBAF5B1F7D}"/>
          </ac:spMkLst>
        </pc:spChg>
        <pc:spChg chg="mod">
          <ac:chgData name="Bertino Hernandez Cancino" userId="ce868ae7-7fce-4561-8884-386018fddd23" providerId="ADAL" clId="{FD2A4244-57B4-4DC6-8970-3FF3A2A70194}" dt="2024-04-02T21:26:34.014" v="21123" actId="1076"/>
          <ac:spMkLst>
            <pc:docMk/>
            <pc:sldMk cId="185215372" sldId="761"/>
            <ac:spMk id="1106" creationId="{7939B90E-263B-06A7-683C-BF091C69123C}"/>
          </ac:spMkLst>
        </pc:spChg>
        <pc:spChg chg="mod">
          <ac:chgData name="Bertino Hernandez Cancino" userId="ce868ae7-7fce-4561-8884-386018fddd23" providerId="ADAL" clId="{FD2A4244-57B4-4DC6-8970-3FF3A2A70194}" dt="2024-03-26T14:36:28.439" v="20234" actId="20577"/>
          <ac:spMkLst>
            <pc:docMk/>
            <pc:sldMk cId="185215372" sldId="761"/>
            <ac:spMk id="1109" creationId="{689851A1-3A52-AA88-CEC0-BD2D0EF0F477}"/>
          </ac:spMkLst>
        </pc:spChg>
        <pc:spChg chg="mod">
          <ac:chgData name="Bertino Hernandez Cancino" userId="ce868ae7-7fce-4561-8884-386018fddd23" providerId="ADAL" clId="{FD2A4244-57B4-4DC6-8970-3FF3A2A70194}" dt="2024-01-30T23:31:24.654" v="13908" actId="20577"/>
          <ac:spMkLst>
            <pc:docMk/>
            <pc:sldMk cId="185215372" sldId="761"/>
            <ac:spMk id="1144" creationId="{0404A78B-EE9A-5762-CE99-D36D5D8989EC}"/>
          </ac:spMkLst>
        </pc:spChg>
        <pc:spChg chg="mod">
          <ac:chgData name="Bertino Hernandez Cancino" userId="ce868ae7-7fce-4561-8884-386018fddd23" providerId="ADAL" clId="{FD2A4244-57B4-4DC6-8970-3FF3A2A70194}" dt="2024-03-26T15:51:48.085" v="20446" actId="20577"/>
          <ac:spMkLst>
            <pc:docMk/>
            <pc:sldMk cId="185215372" sldId="761"/>
            <ac:spMk id="1265" creationId="{382BC3FE-A66B-0DF1-A5FC-A3357BDE8D91}"/>
          </ac:spMkLst>
        </pc:spChg>
        <pc:spChg chg="mod">
          <ac:chgData name="Bertino Hernandez Cancino" userId="ce868ae7-7fce-4561-8884-386018fddd23" providerId="ADAL" clId="{FD2A4244-57B4-4DC6-8970-3FF3A2A70194}" dt="2024-01-29T17:21:18.038" v="9915" actId="20577"/>
          <ac:spMkLst>
            <pc:docMk/>
            <pc:sldMk cId="185215372" sldId="761"/>
            <ac:spMk id="1279" creationId="{9918B3FC-1845-7F1A-0BBC-C296830F6E06}"/>
          </ac:spMkLst>
        </pc:spChg>
        <pc:graphicFrameChg chg="del">
          <ac:chgData name="Bertino Hernandez Cancino" userId="ce868ae7-7fce-4561-8884-386018fddd23" providerId="ADAL" clId="{FD2A4244-57B4-4DC6-8970-3FF3A2A70194}" dt="2024-03-05T18:47:41.415" v="15585" actId="478"/>
          <ac:graphicFrameMkLst>
            <pc:docMk/>
            <pc:sldMk cId="185215372" sldId="761"/>
            <ac:graphicFrameMk id="1200" creationId="{8F2C7DE5-93B4-18B1-CA2C-0ACFD8B59B06}"/>
          </ac:graphicFrameMkLst>
        </pc:graphicFrameChg>
        <pc:cxnChg chg="add del mod">
          <ac:chgData name="Bertino Hernandez Cancino" userId="ce868ae7-7fce-4561-8884-386018fddd23" providerId="ADAL" clId="{FD2A4244-57B4-4DC6-8970-3FF3A2A70194}" dt="2024-03-26T15:51:11.034" v="20405" actId="478"/>
          <ac:cxnSpMkLst>
            <pc:docMk/>
            <pc:sldMk cId="185215372" sldId="761"/>
            <ac:cxnSpMk id="7" creationId="{8769CCAC-5EF4-4D55-442B-5312249D6FA4}"/>
          </ac:cxnSpMkLst>
        </pc:cxnChg>
        <pc:cxnChg chg="add mod">
          <ac:chgData name="Bertino Hernandez Cancino" userId="ce868ae7-7fce-4561-8884-386018fddd23" providerId="ADAL" clId="{FD2A4244-57B4-4DC6-8970-3FF3A2A70194}" dt="2024-03-05T18:46:42.924" v="15581" actId="1037"/>
          <ac:cxnSpMkLst>
            <pc:docMk/>
            <pc:sldMk cId="185215372" sldId="761"/>
            <ac:cxnSpMk id="25" creationId="{3C3E6BC2-FD24-972E-1C04-7552DF79D14A}"/>
          </ac:cxnSpMkLst>
        </pc:cxnChg>
        <pc:cxnChg chg="add mod">
          <ac:chgData name="Bertino Hernandez Cancino" userId="ce868ae7-7fce-4561-8884-386018fddd23" providerId="ADAL" clId="{FD2A4244-57B4-4DC6-8970-3FF3A2A70194}" dt="2024-03-05T18:46:51.102" v="15584" actId="1037"/>
          <ac:cxnSpMkLst>
            <pc:docMk/>
            <pc:sldMk cId="185215372" sldId="761"/>
            <ac:cxnSpMk id="1120" creationId="{B4231851-A181-67DC-6652-A049EFA31764}"/>
          </ac:cxnSpMkLst>
        </pc:cxnChg>
        <pc:cxnChg chg="mod">
          <ac:chgData name="Bertino Hernandez Cancino" userId="ce868ae7-7fce-4561-8884-386018fddd23" providerId="ADAL" clId="{FD2A4244-57B4-4DC6-8970-3FF3A2A70194}" dt="2024-03-26T15:52:19.032" v="20450" actId="14100"/>
          <ac:cxnSpMkLst>
            <pc:docMk/>
            <pc:sldMk cId="185215372" sldId="761"/>
            <ac:cxnSpMk id="1221" creationId="{70F649A6-E66A-57B4-A37B-C8FD9318BD5A}"/>
          </ac:cxnSpMkLst>
        </pc:cxnChg>
      </pc:sldChg>
      <pc:sldChg chg="delSp modSp add del mod">
        <pc:chgData name="Bertino Hernandez Cancino" userId="ce868ae7-7fce-4561-8884-386018fddd23" providerId="ADAL" clId="{FD2A4244-57B4-4DC6-8970-3FF3A2A70194}" dt="2024-01-29T22:00:37.697" v="10521" actId="47"/>
        <pc:sldMkLst>
          <pc:docMk/>
          <pc:sldMk cId="3183839555" sldId="762"/>
        </pc:sldMkLst>
        <pc:spChg chg="mod">
          <ac:chgData name="Bertino Hernandez Cancino" userId="ce868ae7-7fce-4561-8884-386018fddd23" providerId="ADAL" clId="{FD2A4244-57B4-4DC6-8970-3FF3A2A70194}" dt="2024-01-29T17:41:03.254" v="9964" actId="20577"/>
          <ac:spMkLst>
            <pc:docMk/>
            <pc:sldMk cId="3183839555" sldId="762"/>
            <ac:spMk id="15" creationId="{07C14914-0345-A176-DB13-703A1A4B99E1}"/>
          </ac:spMkLst>
        </pc:spChg>
        <pc:spChg chg="del">
          <ac:chgData name="Bertino Hernandez Cancino" userId="ce868ae7-7fce-4561-8884-386018fddd23" providerId="ADAL" clId="{FD2A4244-57B4-4DC6-8970-3FF3A2A70194}" dt="2024-01-29T16:03:54.131" v="9378" actId="478"/>
          <ac:spMkLst>
            <pc:docMk/>
            <pc:sldMk cId="3183839555" sldId="762"/>
            <ac:spMk id="25" creationId="{6388282D-F406-0661-5888-87909729F584}"/>
          </ac:spMkLst>
        </pc:spChg>
        <pc:spChg chg="del">
          <ac:chgData name="Bertino Hernandez Cancino" userId="ce868ae7-7fce-4561-8884-386018fddd23" providerId="ADAL" clId="{FD2A4244-57B4-4DC6-8970-3FF3A2A70194}" dt="2024-01-29T16:03:54.131" v="9378" actId="478"/>
          <ac:spMkLst>
            <pc:docMk/>
            <pc:sldMk cId="3183839555" sldId="762"/>
            <ac:spMk id="26" creationId="{C59E17DD-AAB2-3422-F4AC-418E11B67E51}"/>
          </ac:spMkLst>
        </pc:sp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4" creationId="{ACB2D3F9-6474-B8CE-7C5B-C2E8220BBB31}"/>
          </ac:picMkLst>
        </pc:pic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5" creationId="{481ED3D4-9372-D79B-D8FA-0C55E21D0BA4}"/>
          </ac:picMkLst>
        </pc:picChg>
        <pc:picChg chg="del">
          <ac:chgData name="Bertino Hernandez Cancino" userId="ce868ae7-7fce-4561-8884-386018fddd23" providerId="ADAL" clId="{FD2A4244-57B4-4DC6-8970-3FF3A2A70194}" dt="2024-01-29T16:03:55.801" v="9380" actId="478"/>
          <ac:picMkLst>
            <pc:docMk/>
            <pc:sldMk cId="3183839555" sldId="762"/>
            <ac:picMk id="6" creationId="{BFDCCA49-27B2-69CE-1408-867F7CAF446A}"/>
          </ac:picMkLst>
        </pc:pic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7" creationId="{FF882F0A-00C2-7610-638E-D6907FCEB48D}"/>
          </ac:picMkLst>
        </pc:pic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9" creationId="{CC6A86A0-AC63-0E1E-653F-E10D9525ABCA}"/>
          </ac:picMkLst>
        </pc:pic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10" creationId="{C24627E4-F0F8-9141-FD1B-DFD47E5912BE}"/>
          </ac:picMkLst>
        </pc:picChg>
        <pc:picChg chg="del">
          <ac:chgData name="Bertino Hernandez Cancino" userId="ce868ae7-7fce-4561-8884-386018fddd23" providerId="ADAL" clId="{FD2A4244-57B4-4DC6-8970-3FF3A2A70194}" dt="2024-01-29T16:03:55.089" v="9379" actId="478"/>
          <ac:picMkLst>
            <pc:docMk/>
            <pc:sldMk cId="3183839555" sldId="762"/>
            <ac:picMk id="11" creationId="{A3931A69-591B-A21C-FAFB-7F5602692C86}"/>
          </ac:picMkLst>
        </pc:picChg>
        <pc:picChg chg="del">
          <ac:chgData name="Bertino Hernandez Cancino" userId="ce868ae7-7fce-4561-8884-386018fddd23" providerId="ADAL" clId="{FD2A4244-57B4-4DC6-8970-3FF3A2A70194}" dt="2024-01-29T16:03:54.131" v="9378" actId="478"/>
          <ac:picMkLst>
            <pc:docMk/>
            <pc:sldMk cId="3183839555" sldId="762"/>
            <ac:picMk id="3074" creationId="{289DD806-B2C1-0234-C166-03FED826A926}"/>
          </ac:picMkLst>
        </pc:picChg>
      </pc:sldChg>
      <pc:sldChg chg="addSp delSp modSp add mod">
        <pc:chgData name="Bertino Hernandez Cancino" userId="ce868ae7-7fce-4561-8884-386018fddd23" providerId="ADAL" clId="{FD2A4244-57B4-4DC6-8970-3FF3A2A70194}" dt="2024-03-27T15:29:07.724" v="21008" actId="14100"/>
        <pc:sldMkLst>
          <pc:docMk/>
          <pc:sldMk cId="1197009986" sldId="763"/>
        </pc:sldMkLst>
        <pc:spChg chg="add mod">
          <ac:chgData name="Bertino Hernandez Cancino" userId="ce868ae7-7fce-4561-8884-386018fddd23" providerId="ADAL" clId="{FD2A4244-57B4-4DC6-8970-3FF3A2A70194}" dt="2024-03-26T16:22:28.961" v="20573" actId="207"/>
          <ac:spMkLst>
            <pc:docMk/>
            <pc:sldMk cId="1197009986" sldId="763"/>
            <ac:spMk id="2" creationId="{3DCCF69F-46D4-6B71-90AE-CDE27F0F07E4}"/>
          </ac:spMkLst>
        </pc:spChg>
        <pc:spChg chg="add mod">
          <ac:chgData name="Bertino Hernandez Cancino" userId="ce868ae7-7fce-4561-8884-386018fddd23" providerId="ADAL" clId="{FD2A4244-57B4-4DC6-8970-3FF3A2A70194}" dt="2024-03-26T16:22:32.969" v="20575" actId="207"/>
          <ac:spMkLst>
            <pc:docMk/>
            <pc:sldMk cId="1197009986" sldId="763"/>
            <ac:spMk id="3" creationId="{E70DE9A3-7FBF-DD89-201E-8C73A47BEB72}"/>
          </ac:spMkLst>
        </pc:spChg>
        <pc:spChg chg="add mod">
          <ac:chgData name="Bertino Hernandez Cancino" userId="ce868ae7-7fce-4561-8884-386018fddd23" providerId="ADAL" clId="{FD2A4244-57B4-4DC6-8970-3FF3A2A70194}" dt="2024-01-30T14:35:42.887" v="11635" actId="2085"/>
          <ac:spMkLst>
            <pc:docMk/>
            <pc:sldMk cId="1197009986" sldId="763"/>
            <ac:spMk id="4" creationId="{94DC20BF-20D9-8DF4-385B-BC6C6E61182C}"/>
          </ac:spMkLst>
        </pc:spChg>
        <pc:spChg chg="add del mod">
          <ac:chgData name="Bertino Hernandez Cancino" userId="ce868ae7-7fce-4561-8884-386018fddd23" providerId="ADAL" clId="{FD2A4244-57B4-4DC6-8970-3FF3A2A70194}" dt="2024-01-29T17:05:17.999" v="9867" actId="478"/>
          <ac:spMkLst>
            <pc:docMk/>
            <pc:sldMk cId="1197009986" sldId="763"/>
            <ac:spMk id="6" creationId="{0219E865-49A4-0F92-D4C5-EF8BBC5BF235}"/>
          </ac:spMkLst>
        </pc:spChg>
        <pc:spChg chg="mod">
          <ac:chgData name="Bertino Hernandez Cancino" userId="ce868ae7-7fce-4561-8884-386018fddd23" providerId="ADAL" clId="{FD2A4244-57B4-4DC6-8970-3FF3A2A70194}" dt="2024-01-30T14:25:28.666" v="11625" actId="20577"/>
          <ac:spMkLst>
            <pc:docMk/>
            <pc:sldMk cId="1197009986" sldId="763"/>
            <ac:spMk id="1206" creationId="{044B0185-922C-420F-DE13-10F3CF3DA4F7}"/>
          </ac:spMkLst>
        </pc:spChg>
        <pc:graphicFrameChg chg="add del mod modGraphic">
          <ac:chgData name="Bertino Hernandez Cancino" userId="ce868ae7-7fce-4561-8884-386018fddd23" providerId="ADAL" clId="{FD2A4244-57B4-4DC6-8970-3FF3A2A70194}" dt="2024-01-29T17:08:47.205" v="9901" actId="478"/>
          <ac:graphicFrameMkLst>
            <pc:docMk/>
            <pc:sldMk cId="1197009986" sldId="763"/>
            <ac:graphicFrameMk id="7" creationId="{893178CF-0A64-9885-18FD-E7462AC8B541}"/>
          </ac:graphicFrameMkLst>
        </pc:graphicFrameChg>
        <pc:graphicFrameChg chg="add mod modGraphic">
          <ac:chgData name="Bertino Hernandez Cancino" userId="ce868ae7-7fce-4561-8884-386018fddd23" providerId="ADAL" clId="{FD2A4244-57B4-4DC6-8970-3FF3A2A70194}" dt="2024-03-27T15:29:07.724" v="21008" actId="14100"/>
          <ac:graphicFrameMkLst>
            <pc:docMk/>
            <pc:sldMk cId="1197009986" sldId="763"/>
            <ac:graphicFrameMk id="7" creationId="{A39779B8-A3A2-FA6B-389E-29A23315EED1}"/>
          </ac:graphicFrameMkLst>
        </pc:graphicFrameChg>
        <pc:graphicFrameChg chg="del mod modGraphic">
          <ac:chgData name="Bertino Hernandez Cancino" userId="ce868ae7-7fce-4561-8884-386018fddd23" providerId="ADAL" clId="{FD2A4244-57B4-4DC6-8970-3FF3A2A70194}" dt="2024-03-27T15:28:46.746" v="21004" actId="478"/>
          <ac:graphicFrameMkLst>
            <pc:docMk/>
            <pc:sldMk cId="1197009986" sldId="763"/>
            <ac:graphicFrameMk id="1149" creationId="{981BE784-8B4F-221C-8C4B-49F3278726F8}"/>
          </ac:graphicFrameMkLst>
        </pc:graphicFrameChg>
        <pc:picChg chg="add mod">
          <ac:chgData name="Bertino Hernandez Cancino" userId="ce868ae7-7fce-4561-8884-386018fddd23" providerId="ADAL" clId="{FD2A4244-57B4-4DC6-8970-3FF3A2A70194}" dt="2024-03-25T20:05:36.607" v="20101" actId="1076"/>
          <ac:picMkLst>
            <pc:docMk/>
            <pc:sldMk cId="1197009986" sldId="763"/>
            <ac:picMk id="6" creationId="{D340A6B0-B148-31B8-C4F7-4BC40E2F7616}"/>
          </ac:picMkLst>
        </pc:picChg>
        <pc:picChg chg="add del mod">
          <ac:chgData name="Bertino Hernandez Cancino" userId="ce868ae7-7fce-4561-8884-386018fddd23" providerId="ADAL" clId="{FD2A4244-57B4-4DC6-8970-3FF3A2A70194}" dt="2024-03-25T20:05:29.218" v="20099" actId="478"/>
          <ac:picMkLst>
            <pc:docMk/>
            <pc:sldMk cId="1197009986" sldId="763"/>
            <ac:picMk id="8" creationId="{2D269FA0-2DAD-B9FD-B278-1F0E28D9E04D}"/>
          </ac:picMkLst>
        </pc:picChg>
        <pc:picChg chg="add mod">
          <ac:chgData name="Bertino Hernandez Cancino" userId="ce868ae7-7fce-4561-8884-386018fddd23" providerId="ADAL" clId="{FD2A4244-57B4-4DC6-8970-3FF3A2A70194}" dt="2024-01-29T22:23:28.562" v="10983" actId="1035"/>
          <ac:picMkLst>
            <pc:docMk/>
            <pc:sldMk cId="1197009986" sldId="763"/>
            <ac:picMk id="1026" creationId="{90E3E1D3-882F-3F9B-1EC0-CC39824CC3B7}"/>
          </ac:picMkLst>
        </pc:picChg>
        <pc:picChg chg="add mod">
          <ac:chgData name="Bertino Hernandez Cancino" userId="ce868ae7-7fce-4561-8884-386018fddd23" providerId="ADAL" clId="{FD2A4244-57B4-4DC6-8970-3FF3A2A70194}" dt="2024-01-29T22:23:28.562" v="10983" actId="1035"/>
          <ac:picMkLst>
            <pc:docMk/>
            <pc:sldMk cId="1197009986" sldId="763"/>
            <ac:picMk id="1028" creationId="{3A111DB5-FA6D-74C5-25A8-5A507052C6BC}"/>
          </ac:picMkLst>
        </pc:picChg>
        <pc:picChg chg="del mod">
          <ac:chgData name="Bertino Hernandez Cancino" userId="ce868ae7-7fce-4561-8884-386018fddd23" providerId="ADAL" clId="{FD2A4244-57B4-4DC6-8970-3FF3A2A70194}" dt="2024-01-29T17:04:44.386" v="9862" actId="478"/>
          <ac:picMkLst>
            <pc:docMk/>
            <pc:sldMk cId="1197009986" sldId="763"/>
            <ac:picMk id="1187" creationId="{6A091783-E64C-8C11-30C6-9D059DDFB663}"/>
          </ac:picMkLst>
        </pc:picChg>
        <pc:picChg chg="mod">
          <ac:chgData name="Bertino Hernandez Cancino" userId="ce868ae7-7fce-4561-8884-386018fddd23" providerId="ADAL" clId="{FD2A4244-57B4-4DC6-8970-3FF3A2A70194}" dt="2024-01-29T22:22:20.447" v="10937" actId="732"/>
          <ac:picMkLst>
            <pc:docMk/>
            <pc:sldMk cId="1197009986" sldId="763"/>
            <ac:picMk id="3074" creationId="{B6C41265-05ED-A522-F4F0-BB04DF2B2E2F}"/>
          </ac:picMkLst>
        </pc:picChg>
        <pc:picChg chg="mod">
          <ac:chgData name="Bertino Hernandez Cancino" userId="ce868ae7-7fce-4561-8884-386018fddd23" providerId="ADAL" clId="{FD2A4244-57B4-4DC6-8970-3FF3A2A70194}" dt="2024-01-29T22:22:33.652" v="10954" actId="1035"/>
          <ac:picMkLst>
            <pc:docMk/>
            <pc:sldMk cId="1197009986" sldId="763"/>
            <ac:picMk id="3076" creationId="{72BEFB90-AE33-AE36-6A08-1F03F3A03A31}"/>
          </ac:picMkLst>
        </pc:picChg>
        <pc:cxnChg chg="del mod">
          <ac:chgData name="Bertino Hernandez Cancino" userId="ce868ae7-7fce-4561-8884-386018fddd23" providerId="ADAL" clId="{FD2A4244-57B4-4DC6-8970-3FF3A2A70194}" dt="2024-01-29T17:04:49.170" v="9863" actId="478"/>
          <ac:cxnSpMkLst>
            <pc:docMk/>
            <pc:sldMk cId="1197009986" sldId="763"/>
            <ac:cxnSpMk id="1184" creationId="{3815A1BE-F13E-5897-394F-5B66DA12FC56}"/>
          </ac:cxnSpMkLst>
        </pc:cxnChg>
        <pc:cxnChg chg="del">
          <ac:chgData name="Bertino Hernandez Cancino" userId="ce868ae7-7fce-4561-8884-386018fddd23" providerId="ADAL" clId="{FD2A4244-57B4-4DC6-8970-3FF3A2A70194}" dt="2024-01-29T17:04:49.170" v="9863" actId="478"/>
          <ac:cxnSpMkLst>
            <pc:docMk/>
            <pc:sldMk cId="1197009986" sldId="763"/>
            <ac:cxnSpMk id="1185" creationId="{EEE8B5A8-EB47-275D-E82D-581F4101526B}"/>
          </ac:cxnSpMkLst>
        </pc:cxnChg>
        <pc:cxnChg chg="del">
          <ac:chgData name="Bertino Hernandez Cancino" userId="ce868ae7-7fce-4561-8884-386018fddd23" providerId="ADAL" clId="{FD2A4244-57B4-4DC6-8970-3FF3A2A70194}" dt="2024-01-29T17:04:49.170" v="9863" actId="478"/>
          <ac:cxnSpMkLst>
            <pc:docMk/>
            <pc:sldMk cId="1197009986" sldId="763"/>
            <ac:cxnSpMk id="1186" creationId="{E38D0533-B58E-8BB5-453A-581CE87B8E6A}"/>
          </ac:cxnSpMkLst>
        </pc:cxnChg>
      </pc:sldChg>
      <pc:sldChg chg="addSp modSp add del mod">
        <pc:chgData name="Bertino Hernandez Cancino" userId="ce868ae7-7fce-4561-8884-386018fddd23" providerId="ADAL" clId="{FD2A4244-57B4-4DC6-8970-3FF3A2A70194}" dt="2024-01-29T22:11:19.558" v="10783" actId="47"/>
        <pc:sldMkLst>
          <pc:docMk/>
          <pc:sldMk cId="448230878" sldId="764"/>
        </pc:sldMkLst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3" creationId="{2D33ADA9-5710-409D-128A-3FD791E0A7FA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7" creationId="{4B0187B2-13B8-9C43-43FD-F3D89A8CD12E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0" creationId="{324B2BBC-B5B4-603A-3A39-9B2811324148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5" creationId="{7FFCF92F-C5FC-DE79-CDE8-7F42BCA68903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6" creationId="{4D60E8BC-97A3-509C-75FA-0FBF2EF7B01E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7" creationId="{C473DD1B-50E5-B2BA-9E31-CD53C17B22AF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8" creationId="{74E9F83F-275B-9555-184A-FA329BFB59FC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9" creationId="{01F85113-1EE3-C06B-41BD-EFBF6F2E0CA6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20" creationId="{8CDFD337-F080-A18D-01C0-909ECFAD7CA3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21" creationId="{03E7DD52-A943-93E0-DB95-CC43491501BB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24" creationId="{9164072B-F31E-9FBB-595D-AFB97565286D}"/>
          </ac:spMkLst>
        </pc:spChg>
        <pc:spChg chg="add mod">
          <ac:chgData name="Bertino Hernandez Cancino" userId="ce868ae7-7fce-4561-8884-386018fddd23" providerId="ADAL" clId="{FD2A4244-57B4-4DC6-8970-3FF3A2A70194}" dt="2024-01-29T22:07:52.935" v="10781" actId="20577"/>
          <ac:spMkLst>
            <pc:docMk/>
            <pc:sldMk cId="448230878" sldId="764"/>
            <ac:spMk id="25" creationId="{C7BB4BC8-F364-102B-D771-DA5E7D22081B}"/>
          </ac:spMkLst>
        </pc:spChg>
        <pc:spChg chg="add 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26" creationId="{4D1589D3-C780-F879-817D-54FC820C4708}"/>
          </ac:spMkLst>
        </pc:spChg>
        <pc:spChg chg="add mod">
          <ac:chgData name="Bertino Hernandez Cancino" userId="ce868ae7-7fce-4561-8884-386018fddd23" providerId="ADAL" clId="{FD2A4244-57B4-4DC6-8970-3FF3A2A70194}" dt="2024-01-29T22:07:32.229" v="10777" actId="20577"/>
          <ac:spMkLst>
            <pc:docMk/>
            <pc:sldMk cId="448230878" sldId="764"/>
            <ac:spMk id="27" creationId="{B2EA780E-5FB1-5D2C-65A0-FE16D2679BD3}"/>
          </ac:spMkLst>
        </pc:spChg>
        <pc:spChg chg="add mod">
          <ac:chgData name="Bertino Hernandez Cancino" userId="ce868ae7-7fce-4561-8884-386018fddd23" providerId="ADAL" clId="{FD2A4244-57B4-4DC6-8970-3FF3A2A70194}" dt="2024-01-29T22:07:46.987" v="10780" actId="20577"/>
          <ac:spMkLst>
            <pc:docMk/>
            <pc:sldMk cId="448230878" sldId="764"/>
            <ac:spMk id="28" creationId="{01A5D697-C28B-1D2B-6792-E363254D0ECB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95" creationId="{BDD57FE2-98D8-C96F-2834-86259223AF4D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96" creationId="{9895401C-B732-2765-A879-580CF15D8E66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98" creationId="{43947C34-B5C9-56C4-01B0-2C2957BF060D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99" creationId="{0861B4C8-0F41-02B3-21C7-95D2BB10988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00" creationId="{92C58160-16C1-7CD2-5F63-C943FD4D1EAE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201" creationId="{A7EA37A5-3F4B-BE7F-D601-8E26A28A2F64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202" creationId="{A5B9EFD4-8F89-011F-B8C4-0A28BDD65074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203" creationId="{62751DDD-5E35-8D9D-CA51-AA308E8C4FDA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204" creationId="{71AA4E09-B767-6E94-845E-10FA9BD99EFD}"/>
          </ac:spMkLst>
        </pc:spChg>
        <pc:spChg chg="mod">
          <ac:chgData name="Bertino Hernandez Cancino" userId="ce868ae7-7fce-4561-8884-386018fddd23" providerId="ADAL" clId="{FD2A4244-57B4-4DC6-8970-3FF3A2A70194}" dt="2024-01-29T22:04:58.683" v="10718" actId="1036"/>
          <ac:spMkLst>
            <pc:docMk/>
            <pc:sldMk cId="448230878" sldId="764"/>
            <ac:spMk id="1205" creationId="{860E8E13-E81C-9B87-405C-9E969C182412}"/>
          </ac:spMkLst>
        </pc:spChg>
        <pc:spChg chg="mod">
          <ac:chgData name="Bertino Hernandez Cancino" userId="ce868ae7-7fce-4561-8884-386018fddd23" providerId="ADAL" clId="{FD2A4244-57B4-4DC6-8970-3FF3A2A70194}" dt="2024-01-29T22:01:01.675" v="10547" actId="207"/>
          <ac:spMkLst>
            <pc:docMk/>
            <pc:sldMk cId="448230878" sldId="764"/>
            <ac:spMk id="1206" creationId="{044B0185-922C-420F-DE13-10F3CF3DA4F7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15" creationId="{26E2C0DC-F00F-1C5B-2360-0464EBB6C43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16" creationId="{8D93F93A-A88B-3AF9-FC2E-BBA167C3B78D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18" creationId="{458360C8-C327-8257-7F6C-C9A4974156BB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19" creationId="{E9868FB2-A5B5-538E-0544-F77D8086E3FF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0" creationId="{E4633FC9-A5C6-EEBB-1E10-97402A8A7596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2" creationId="{61975E2D-1947-5A38-DB10-9CA01465BDF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3" creationId="{51098F56-6C5D-4562-3A8A-792B80427F4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5" creationId="{BC5D435E-8F23-6ECA-10E9-4F85BEDACEF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6" creationId="{8EB6C635-C3E1-669A-2FAE-0D86B8DC079F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7" creationId="{1A5195AE-370F-B035-8A51-F374E1385E5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29" creationId="{47F596E8-1CB5-079F-E5FE-B2190176B49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30" creationId="{60316C04-07EE-3213-EE88-5288DA2EB10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32" creationId="{B131E560-0B85-9D6D-0B0E-E741425F0DDD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33" creationId="{DCD09351-33D8-3D56-C2A5-BF3C6E4C814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34" creationId="{55BC5644-1D04-B0B9-C26E-8B4D02EC91F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39" creationId="{78FB7DFB-67FB-D158-7E4A-F8DC4B9EEF7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40" creationId="{0A169C8B-BBD7-3576-09B4-AAE49F4C6857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42" creationId="{A5275257-DE96-4AD1-D21D-7192E140B8C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43" creationId="{55F5BA07-FE71-3926-E795-746F830DB5A8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244" creationId="{D7A125C6-1D0C-D558-1452-23AA5758E46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64" creationId="{F93345A3-A48C-E879-B310-6A4239F61A53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65" creationId="{6727183C-F291-9B94-3220-E1F3E6A2597F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69" creationId="{2C2AD26D-93DB-E9E8-5516-D62BEB7FC5E7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71" creationId="{15D085B3-6C64-6426-42CC-E8D7913F410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73" creationId="{A2FE6D24-71C8-09C1-8E6E-341D6E8261B9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84" creationId="{E465BC8F-8B34-EFC1-C1F5-FAFAF81AFCD9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85" creationId="{740529A2-2B5B-FB0E-3C5C-E8D09AAB768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87" creationId="{E8C5BBAA-241B-F109-054E-A9308B47D5B1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88" creationId="{F8D6FAF7-65B7-9E4C-F263-21C80B3B08FB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89" creationId="{B50F204F-31D2-9FAD-7985-4B0C306F4669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93" creationId="{CB5C7F68-5D81-5201-F7C7-C0EF91292314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94" creationId="{742DB008-D7F6-8C37-222B-0A6FF2562A32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96" creationId="{F307E0D8-77D7-C062-F7B6-3CBAE2735246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97" creationId="{04C196AA-0A67-6814-ED78-CC77ACA8C8EA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298" creationId="{B5B0111C-5880-8555-C774-83A055DE0A26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0" creationId="{5B7F2262-F401-53DA-CC21-831A04A957E3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1" creationId="{4C005E1A-3176-DADD-B3A0-FE03E1FDACEE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3" creationId="{E37C8CCD-EB0B-8900-6554-3B8F4BF4B8E5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4" creationId="{C2E03712-8A12-C82D-DFC4-B6805A60486C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5" creationId="{E69A745A-12C1-97A3-64BF-FAD4687296D4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7" creationId="{E6B2E0F3-242B-420C-1D49-48CB92CCDDA8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08" creationId="{26AC4CEF-0733-8D31-C13C-15213177FEC7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10" creationId="{A1A7CAE5-1D8F-6A07-9006-4578F3C0B74C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11" creationId="{3301C8B8-4304-4FAF-B343-E098AEA5BCC3}"/>
          </ac:spMkLst>
        </pc:spChg>
        <pc:spChg chg="mod">
          <ac:chgData name="Bertino Hernandez Cancino" userId="ce868ae7-7fce-4561-8884-386018fddd23" providerId="ADAL" clId="{FD2A4244-57B4-4DC6-8970-3FF3A2A70194}" dt="2024-01-29T22:07:12.881" v="10770" actId="1036"/>
          <ac:spMkLst>
            <pc:docMk/>
            <pc:sldMk cId="448230878" sldId="764"/>
            <ac:spMk id="11312" creationId="{A9533F34-B472-6906-700E-FD1847711BD4}"/>
          </ac:spMkLst>
        </pc:sp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2" creationId="{2ECD8C62-613E-DBB7-C430-05559B7F6416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4" creationId="{965FF2C6-A328-F90F-2930-AE5D8B4BC528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8" creationId="{E13E4900-1E75-92AD-CD59-0AFB14D5A91F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23" creationId="{F93F4F2E-7864-6009-0630-0A9D109603D1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197" creationId="{D1F5FED4-63C0-4644-D279-007C8E93C644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217" creationId="{3A8DCD1D-7D4E-FB5C-7CDB-D5533E0C942B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224" creationId="{309594C0-BB28-03C1-AC76-8558ED5F5922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231" creationId="{E06E63EE-82F8-DC71-91BF-FE3F4E3777CB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241" creationId="{4C3F74A6-1695-DE62-D345-8C5AA0AFFD6A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1-29T22:07:12.881" v="10770" actId="1036"/>
          <ac:graphicFrameMkLst>
            <pc:docMk/>
            <pc:sldMk cId="448230878" sldId="764"/>
            <ac:graphicFrameMk id="11295" creationId="{E6462D4D-BC66-52F6-1A75-4372A42CD4AD}"/>
          </ac:graphicFrameMkLst>
        </pc:graphicFrame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6" creationId="{C4B62573-EC99-A71C-BB5E-5A6E8B6CF1A5}"/>
          </ac:picMkLst>
        </pc:picChg>
        <pc:picChg chg="add 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22" creationId="{DDC23EBC-B72B-6DB8-3FEE-028244BBD198}"/>
          </ac:picMkLst>
        </pc:picChg>
        <pc:picChg chg="add mod">
          <ac:chgData name="Bertino Hernandez Cancino" userId="ce868ae7-7fce-4561-8884-386018fddd23" providerId="ADAL" clId="{FD2A4244-57B4-4DC6-8970-3FF3A2A70194}" dt="2024-01-29T22:07:20.140" v="10773" actId="1036"/>
          <ac:picMkLst>
            <pc:docMk/>
            <pc:sldMk cId="448230878" sldId="764"/>
            <ac:picMk id="29" creationId="{2DB70648-9697-2B1C-BDF0-518B135640C2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236" creationId="{A113E817-D923-6082-384D-6D492654AB36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237" creationId="{24B06E4C-94A2-D1CC-E9F3-3A953DB0B3BE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238" creationId="{4073995E-8463-FC52-737C-CD51B72F99F0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266" creationId="{59A2D8A0-FD21-AEDF-0D0C-24A5C2E1684F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272" creationId="{DD338772-478A-A8C4-EC38-E91A2F9BAB74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275" creationId="{0844CBF3-C76F-86FC-5912-01C0D24340AB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291" creationId="{9653A8B3-EE69-385D-DC0E-1FC7156AF408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299" creationId="{A092E7D8-5AB2-70C4-C99C-42678E73AEE4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306" creationId="{3BD2F9AF-70F7-D314-DF2E-68F5946E3E78}"/>
          </ac:picMkLst>
        </pc:picChg>
        <pc:picChg chg="mod">
          <ac:chgData name="Bertino Hernandez Cancino" userId="ce868ae7-7fce-4561-8884-386018fddd23" providerId="ADAL" clId="{FD2A4244-57B4-4DC6-8970-3FF3A2A70194}" dt="2024-01-29T22:07:12.881" v="10770" actId="1036"/>
          <ac:picMkLst>
            <pc:docMk/>
            <pc:sldMk cId="448230878" sldId="764"/>
            <ac:picMk id="11313" creationId="{51BF7E1D-0A23-E418-C281-4E99B91DD560}"/>
          </ac:picMkLst>
        </pc:picChg>
      </pc:sldChg>
      <pc:sldChg chg="addSp delSp modSp add del mod">
        <pc:chgData name="Bertino Hernandez Cancino" userId="ce868ae7-7fce-4561-8884-386018fddd23" providerId="ADAL" clId="{FD2A4244-57B4-4DC6-8970-3FF3A2A70194}" dt="2024-03-25T20:06:42.016" v="20103" actId="47"/>
        <pc:sldMkLst>
          <pc:docMk/>
          <pc:sldMk cId="312809972" sldId="765"/>
        </pc:sldMkLst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3" creationId="{2D33ADA9-5710-409D-128A-3FD791E0A7FA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7" creationId="{4B0187B2-13B8-9C43-43FD-F3D89A8CD12E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0" creationId="{324B2BBC-B5B4-603A-3A39-9B2811324148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5" creationId="{7FFCF92F-C5FC-DE79-CDE8-7F42BCA68903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21" creationId="{03E7DD52-A943-93E0-DB95-CC43491501BB}"/>
          </ac:spMkLst>
        </pc:spChg>
        <pc:spChg chg="del mod">
          <ac:chgData name="Bertino Hernandez Cancino" userId="ce868ae7-7fce-4561-8884-386018fddd23" providerId="ADAL" clId="{FD2A4244-57B4-4DC6-8970-3FF3A2A70194}" dt="2024-03-21T16:29:26.823" v="18990" actId="478"/>
          <ac:spMkLst>
            <pc:docMk/>
            <pc:sldMk cId="312809972" sldId="765"/>
            <ac:spMk id="24" creationId="{9164072B-F31E-9FBB-595D-AFB97565286D}"/>
          </ac:spMkLst>
        </pc:spChg>
        <pc:spChg chg="del mod">
          <ac:chgData name="Bertino Hernandez Cancino" userId="ce868ae7-7fce-4561-8884-386018fddd23" providerId="ADAL" clId="{FD2A4244-57B4-4DC6-8970-3FF3A2A70194}" dt="2024-03-21T16:29:25.990" v="18989" actId="478"/>
          <ac:spMkLst>
            <pc:docMk/>
            <pc:sldMk cId="312809972" sldId="765"/>
            <ac:spMk id="25" creationId="{C7BB4BC8-F364-102B-D771-DA5E7D22081B}"/>
          </ac:spMkLst>
        </pc:spChg>
        <pc:spChg chg="del mod">
          <ac:chgData name="Bertino Hernandez Cancino" userId="ce868ae7-7fce-4561-8884-386018fddd23" providerId="ADAL" clId="{FD2A4244-57B4-4DC6-8970-3FF3A2A70194}" dt="2024-03-21T16:29:36.670" v="18996" actId="478"/>
          <ac:spMkLst>
            <pc:docMk/>
            <pc:sldMk cId="312809972" sldId="765"/>
            <ac:spMk id="26" creationId="{4D1589D3-C780-F879-817D-54FC820C4708}"/>
          </ac:spMkLst>
        </pc:spChg>
        <pc:spChg chg="del mod">
          <ac:chgData name="Bertino Hernandez Cancino" userId="ce868ae7-7fce-4561-8884-386018fddd23" providerId="ADAL" clId="{FD2A4244-57B4-4DC6-8970-3FF3A2A70194}" dt="2024-03-21T16:29:33.344" v="18994" actId="478"/>
          <ac:spMkLst>
            <pc:docMk/>
            <pc:sldMk cId="312809972" sldId="765"/>
            <ac:spMk id="27" creationId="{B2EA780E-5FB1-5D2C-65A0-FE16D2679BD3}"/>
          </ac:spMkLst>
        </pc:spChg>
        <pc:spChg chg="del mod">
          <ac:chgData name="Bertino Hernandez Cancino" userId="ce868ae7-7fce-4561-8884-386018fddd23" providerId="ADAL" clId="{FD2A4244-57B4-4DC6-8970-3FF3A2A70194}" dt="2024-03-21T16:29:34.316" v="18995" actId="478"/>
          <ac:spMkLst>
            <pc:docMk/>
            <pc:sldMk cId="312809972" sldId="765"/>
            <ac:spMk id="28" creationId="{01A5D697-C28B-1D2B-6792-E363254D0ECB}"/>
          </ac:spMkLst>
        </pc:spChg>
        <pc:spChg chg="add del mod">
          <ac:chgData name="Bertino Hernandez Cancino" userId="ce868ae7-7fce-4561-8884-386018fddd23" providerId="ADAL" clId="{FD2A4244-57B4-4DC6-8970-3FF3A2A70194}" dt="2024-03-21T16:20:49.671" v="18943" actId="478"/>
          <ac:spMkLst>
            <pc:docMk/>
            <pc:sldMk cId="312809972" sldId="765"/>
            <ac:spMk id="30" creationId="{DC306B2F-2DB6-47D2-19DD-291AB4C2912C}"/>
          </ac:spMkLst>
        </pc:spChg>
        <pc:spChg chg="add 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85" creationId="{09C60F39-D320-FBDB-4A29-2E101D0C1592}"/>
          </ac:spMkLst>
        </pc:spChg>
        <pc:spChg chg="add 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86" creationId="{E0FA50C6-9F25-C10C-213D-7B89FC691B79}"/>
          </ac:spMkLst>
        </pc:spChg>
        <pc:spChg chg="add 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88" creationId="{E1B32CBE-1E9B-D573-E84B-74B9A494AF84}"/>
          </ac:spMkLst>
        </pc:spChg>
        <pc:spChg chg="add 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89" creationId="{13E973C9-9681-077E-9BFA-BDA18217062C}"/>
          </ac:spMkLst>
        </pc:spChg>
        <pc:spChg chg="add 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90" creationId="{ACD6A5B4-8180-65E2-3C8B-1C92CBD5999E}"/>
          </ac:spMkLst>
        </pc:spChg>
        <pc:spChg chg="add del mod">
          <ac:chgData name="Bertino Hernandez Cancino" userId="ce868ae7-7fce-4561-8884-386018fddd23" providerId="ADAL" clId="{FD2A4244-57B4-4DC6-8970-3FF3A2A70194}" dt="2024-03-21T16:53:00.354" v="19241" actId="478"/>
          <ac:spMkLst>
            <pc:docMk/>
            <pc:sldMk cId="312809972" sldId="765"/>
            <ac:spMk id="1192" creationId="{EBFC8184-A1B8-D417-AD5D-25A6EAEE4AA4}"/>
          </ac:spMkLst>
        </pc:spChg>
        <pc:spChg chg="add del mod">
          <ac:chgData name="Bertino Hernandez Cancino" userId="ce868ae7-7fce-4561-8884-386018fddd23" providerId="ADAL" clId="{FD2A4244-57B4-4DC6-8970-3FF3A2A70194}" dt="2024-03-21T16:53:52.091" v="19243" actId="478"/>
          <ac:spMkLst>
            <pc:docMk/>
            <pc:sldMk cId="312809972" sldId="765"/>
            <ac:spMk id="1193" creationId="{C7F9E4E2-E420-A508-2485-47506154DB37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95" creationId="{BDD57FE2-98D8-C96F-2834-86259223AF4D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96" creationId="{9895401C-B732-2765-A879-580CF15D8E66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98" creationId="{43947C34-B5C9-56C4-01B0-2C2957BF060D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199" creationId="{0861B4C8-0F41-02B3-21C7-95D2BB109881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00" creationId="{92C58160-16C1-7CD2-5F63-C943FD4D1EAE}"/>
          </ac:spMkLst>
        </pc:spChg>
        <pc:spChg chg="mod">
          <ac:chgData name="Bertino Hernandez Cancino" userId="ce868ae7-7fce-4561-8884-386018fddd23" providerId="ADAL" clId="{FD2A4244-57B4-4DC6-8970-3FF3A2A70194}" dt="2024-03-21T16:34:19.268" v="19132" actId="20577"/>
          <ac:spMkLst>
            <pc:docMk/>
            <pc:sldMk cId="312809972" sldId="765"/>
            <ac:spMk id="1206" creationId="{044B0185-922C-420F-DE13-10F3CF3DA4F7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15" creationId="{26E2C0DC-F00F-1C5B-2360-0464EBB6C431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16" creationId="{8D93F93A-A88B-3AF9-FC2E-BBA167C3B78D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18" creationId="{458360C8-C327-8257-7F6C-C9A4974156BB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19" creationId="{E9868FB2-A5B5-538E-0544-F77D8086E3FF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0" creationId="{E4633FC9-A5C6-EEBB-1E10-97402A8A7596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2" creationId="{61975E2D-1947-5A38-DB10-9CA01465BDFE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3" creationId="{51098F56-6C5D-4562-3A8A-792B80427F4E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5" creationId="{BC5D435E-8F23-6ECA-10E9-4F85BEDACEFA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6" creationId="{8EB6C635-C3E1-669A-2FAE-0D86B8DC079F}"/>
          </ac:spMkLst>
        </pc:spChg>
        <pc:spChg chg="mod">
          <ac:chgData name="Bertino Hernandez Cancino" userId="ce868ae7-7fce-4561-8884-386018fddd23" providerId="ADAL" clId="{FD2A4244-57B4-4DC6-8970-3FF3A2A70194}" dt="2024-03-21T17:20:57.014" v="19533" actId="1037"/>
          <ac:spMkLst>
            <pc:docMk/>
            <pc:sldMk cId="312809972" sldId="765"/>
            <ac:spMk id="1227" creationId="{1A5195AE-370F-B035-8A51-F374E1385E5E}"/>
          </ac:spMkLst>
        </pc:spChg>
        <pc:spChg chg="del mod">
          <ac:chgData name="Bertino Hernandez Cancino" userId="ce868ae7-7fce-4561-8884-386018fddd23" providerId="ADAL" clId="{FD2A4244-57B4-4DC6-8970-3FF3A2A70194}" dt="2024-02-23T16:44:56.592" v="15143" actId="478"/>
          <ac:spMkLst>
            <pc:docMk/>
            <pc:sldMk cId="312809972" sldId="765"/>
            <ac:spMk id="1229" creationId="{47F596E8-1CB5-079F-E5FE-B2190176B49E}"/>
          </ac:spMkLst>
        </pc:spChg>
        <pc:spChg chg="del mod">
          <ac:chgData name="Bertino Hernandez Cancino" userId="ce868ae7-7fce-4561-8884-386018fddd23" providerId="ADAL" clId="{FD2A4244-57B4-4DC6-8970-3FF3A2A70194}" dt="2024-02-23T16:44:56.592" v="15143" actId="478"/>
          <ac:spMkLst>
            <pc:docMk/>
            <pc:sldMk cId="312809972" sldId="765"/>
            <ac:spMk id="1230" creationId="{60316C04-07EE-3213-EE88-5288DA2EB10A}"/>
          </ac:spMkLst>
        </pc:spChg>
        <pc:spChg chg="del mod">
          <ac:chgData name="Bertino Hernandez Cancino" userId="ce868ae7-7fce-4561-8884-386018fddd23" providerId="ADAL" clId="{FD2A4244-57B4-4DC6-8970-3FF3A2A70194}" dt="2024-02-23T16:44:56.592" v="15143" actId="478"/>
          <ac:spMkLst>
            <pc:docMk/>
            <pc:sldMk cId="312809972" sldId="765"/>
            <ac:spMk id="1232" creationId="{B131E560-0B85-9D6D-0B0E-E741425F0DDD}"/>
          </ac:spMkLst>
        </pc:spChg>
        <pc:spChg chg="del mod">
          <ac:chgData name="Bertino Hernandez Cancino" userId="ce868ae7-7fce-4561-8884-386018fddd23" providerId="ADAL" clId="{FD2A4244-57B4-4DC6-8970-3FF3A2A70194}" dt="2024-02-23T16:44:56.592" v="15143" actId="478"/>
          <ac:spMkLst>
            <pc:docMk/>
            <pc:sldMk cId="312809972" sldId="765"/>
            <ac:spMk id="1233" creationId="{DCD09351-33D8-3D56-C2A5-BF3C6E4C814A}"/>
          </ac:spMkLst>
        </pc:spChg>
        <pc:spChg chg="del mod">
          <ac:chgData name="Bertino Hernandez Cancino" userId="ce868ae7-7fce-4561-8884-386018fddd23" providerId="ADAL" clId="{FD2A4244-57B4-4DC6-8970-3FF3A2A70194}" dt="2024-02-23T16:44:56.592" v="15143" actId="478"/>
          <ac:spMkLst>
            <pc:docMk/>
            <pc:sldMk cId="312809972" sldId="765"/>
            <ac:spMk id="1234" creationId="{55BC5644-1D04-B0B9-C26E-8B4D02EC91F1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239" creationId="{78FB7DFB-67FB-D158-7E4A-F8DC4B9EEF7A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240" creationId="{0A169C8B-BBD7-3576-09B4-AAE49F4C6857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242" creationId="{A5275257-DE96-4AD1-D21D-7192E140B8C1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243" creationId="{55F5BA07-FE71-3926-E795-746F830DB5A8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244" creationId="{D7A125C6-1D0C-D558-1452-23AA5758E46A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64" creationId="{F93345A3-A48C-E879-B310-6A4239F61A53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65" creationId="{6727183C-F291-9B94-3220-E1F3E6A2597F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69" creationId="{2C2AD26D-93DB-E9E8-5516-D62BEB7FC5E7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71" creationId="{15D085B3-6C64-6426-42CC-E8D7913F4101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73" creationId="{A2FE6D24-71C8-09C1-8E6E-341D6E8261B9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74" creationId="{BAE1C327-80D4-8F79-B323-77997837F229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76" creationId="{8B1630FB-76E3-8A62-4C51-AFC3FF625ED4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77" creationId="{FEB49374-85AA-78D4-2E50-7342C9948360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78" creationId="{2CA6429C-0BCA-6ECF-42A4-CD7F11446E95}"/>
          </ac:spMkLst>
        </pc:spChg>
        <pc:spChg chg="add del mod">
          <ac:chgData name="Bertino Hernandez Cancino" userId="ce868ae7-7fce-4561-8884-386018fddd23" providerId="ADAL" clId="{FD2A4244-57B4-4DC6-8970-3FF3A2A70194}" dt="2024-03-21T17:04:45.598" v="19427" actId="478"/>
          <ac:spMkLst>
            <pc:docMk/>
            <pc:sldMk cId="312809972" sldId="765"/>
            <ac:spMk id="11280" creationId="{15E110CE-733C-9CC2-15C2-2C175816ACE3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83" creationId="{5E231051-C344-9192-4177-678C0A76FCF5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84" creationId="{E465BC8F-8B34-EFC1-C1F5-FAFAF81AFCD9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85" creationId="{740529A2-2B5B-FB0E-3C5C-E8D09AAB768E}"/>
          </ac:spMkLst>
        </pc:spChg>
        <pc:spChg chg="add del mod">
          <ac:chgData name="Bertino Hernandez Cancino" userId="ce868ae7-7fce-4561-8884-386018fddd23" providerId="ADAL" clId="{FD2A4244-57B4-4DC6-8970-3FF3A2A70194}" dt="2024-03-21T17:20:38.760" v="19500" actId="478"/>
          <ac:spMkLst>
            <pc:docMk/>
            <pc:sldMk cId="312809972" sldId="765"/>
            <ac:spMk id="11286" creationId="{BAD8F46E-33F7-EAC0-2F27-7693D87DAC4A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87" creationId="{E8C5BBAA-241B-F109-054E-A9308B47D5B1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88" creationId="{F8D6FAF7-65B7-9E4C-F263-21C80B3B08FB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89" creationId="{B50F204F-31D2-9FAD-7985-4B0C306F4669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93" creationId="{CB5C7F68-5D81-5201-F7C7-C0EF91292314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94" creationId="{742DB008-D7F6-8C37-222B-0A6FF2562A32}"/>
          </ac:spMkLst>
        </pc:spChg>
        <pc:spChg chg="mod">
          <ac:chgData name="Bertino Hernandez Cancino" userId="ce868ae7-7fce-4561-8884-386018fddd23" providerId="ADAL" clId="{FD2A4244-57B4-4DC6-8970-3FF3A2A70194}" dt="2024-03-21T17:21:03.110" v="19551" actId="1038"/>
          <ac:spMkLst>
            <pc:docMk/>
            <pc:sldMk cId="312809972" sldId="765"/>
            <ac:spMk id="11296" creationId="{F307E0D8-77D7-C062-F7B6-3CBAE2735246}"/>
          </ac:spMkLst>
        </pc:spChg>
        <pc:spChg chg="mod">
          <ac:chgData name="Bertino Hernandez Cancino" userId="ce868ae7-7fce-4561-8884-386018fddd23" providerId="ADAL" clId="{FD2A4244-57B4-4DC6-8970-3FF3A2A70194}" dt="2024-03-21T17:37:49.105" v="19559" actId="20577"/>
          <ac:spMkLst>
            <pc:docMk/>
            <pc:sldMk cId="312809972" sldId="765"/>
            <ac:spMk id="11297" creationId="{04C196AA-0A67-6814-ED78-CC77ACA8C8EA}"/>
          </ac:spMkLst>
        </pc:spChg>
        <pc:spChg chg="mod">
          <ac:chgData name="Bertino Hernandez Cancino" userId="ce868ae7-7fce-4561-8884-386018fddd23" providerId="ADAL" clId="{FD2A4244-57B4-4DC6-8970-3FF3A2A70194}" dt="2024-03-21T17:39:03.365" v="19562" actId="20577"/>
          <ac:spMkLst>
            <pc:docMk/>
            <pc:sldMk cId="312809972" sldId="765"/>
            <ac:spMk id="11298" creationId="{B5B0111C-5880-8555-C774-83A055DE0A26}"/>
          </ac:spMkLst>
        </pc:spChg>
        <pc:spChg chg="del mod">
          <ac:chgData name="Bertino Hernandez Cancino" userId="ce868ae7-7fce-4561-8884-386018fddd23" providerId="ADAL" clId="{FD2A4244-57B4-4DC6-8970-3FF3A2A70194}" dt="2024-03-21T16:33:13.457" v="19064" actId="478"/>
          <ac:spMkLst>
            <pc:docMk/>
            <pc:sldMk cId="312809972" sldId="765"/>
            <ac:spMk id="11300" creationId="{5B7F2262-F401-53DA-CC21-831A04A957E3}"/>
          </ac:spMkLst>
        </pc:spChg>
        <pc:spChg chg="del mod">
          <ac:chgData name="Bertino Hernandez Cancino" userId="ce868ae7-7fce-4561-8884-386018fddd23" providerId="ADAL" clId="{FD2A4244-57B4-4DC6-8970-3FF3A2A70194}" dt="2024-03-21T16:33:13.457" v="19064" actId="478"/>
          <ac:spMkLst>
            <pc:docMk/>
            <pc:sldMk cId="312809972" sldId="765"/>
            <ac:spMk id="11301" creationId="{4C005E1A-3176-DADD-B3A0-FE03E1FDACEE}"/>
          </ac:spMkLst>
        </pc:spChg>
        <pc:spChg chg="del mod">
          <ac:chgData name="Bertino Hernandez Cancino" userId="ce868ae7-7fce-4561-8884-386018fddd23" providerId="ADAL" clId="{FD2A4244-57B4-4DC6-8970-3FF3A2A70194}" dt="2024-03-21T16:33:13.457" v="19064" actId="478"/>
          <ac:spMkLst>
            <pc:docMk/>
            <pc:sldMk cId="312809972" sldId="765"/>
            <ac:spMk id="11303" creationId="{E37C8CCD-EB0B-8900-6554-3B8F4BF4B8E5}"/>
          </ac:spMkLst>
        </pc:spChg>
        <pc:spChg chg="del mod">
          <ac:chgData name="Bertino Hernandez Cancino" userId="ce868ae7-7fce-4561-8884-386018fddd23" providerId="ADAL" clId="{FD2A4244-57B4-4DC6-8970-3FF3A2A70194}" dt="2024-03-21T16:33:13.457" v="19064" actId="478"/>
          <ac:spMkLst>
            <pc:docMk/>
            <pc:sldMk cId="312809972" sldId="765"/>
            <ac:spMk id="11304" creationId="{C2E03712-8A12-C82D-DFC4-B6805A60486C}"/>
          </ac:spMkLst>
        </pc:spChg>
        <pc:spChg chg="del mod">
          <ac:chgData name="Bertino Hernandez Cancino" userId="ce868ae7-7fce-4561-8884-386018fddd23" providerId="ADAL" clId="{FD2A4244-57B4-4DC6-8970-3FF3A2A70194}" dt="2024-03-21T16:33:13.457" v="19064" actId="478"/>
          <ac:spMkLst>
            <pc:docMk/>
            <pc:sldMk cId="312809972" sldId="765"/>
            <ac:spMk id="11305" creationId="{E69A745A-12C1-97A3-64BF-FAD4687296D4}"/>
          </ac:spMkLst>
        </pc:spChg>
        <pc:spChg chg="del mod">
          <ac:chgData name="Bertino Hernandez Cancino" userId="ce868ae7-7fce-4561-8884-386018fddd23" providerId="ADAL" clId="{FD2A4244-57B4-4DC6-8970-3FF3A2A70194}" dt="2024-03-21T16:33:27.654" v="19109" actId="478"/>
          <ac:spMkLst>
            <pc:docMk/>
            <pc:sldMk cId="312809972" sldId="765"/>
            <ac:spMk id="11307" creationId="{E6B2E0F3-242B-420C-1D49-48CB92CCDDA8}"/>
          </ac:spMkLst>
        </pc:spChg>
        <pc:spChg chg="del mod">
          <ac:chgData name="Bertino Hernandez Cancino" userId="ce868ae7-7fce-4561-8884-386018fddd23" providerId="ADAL" clId="{FD2A4244-57B4-4DC6-8970-3FF3A2A70194}" dt="2024-03-21T16:33:27.654" v="19109" actId="478"/>
          <ac:spMkLst>
            <pc:docMk/>
            <pc:sldMk cId="312809972" sldId="765"/>
            <ac:spMk id="11308" creationId="{26AC4CEF-0733-8D31-C13C-15213177FEC7}"/>
          </ac:spMkLst>
        </pc:spChg>
        <pc:spChg chg="del mod">
          <ac:chgData name="Bertino Hernandez Cancino" userId="ce868ae7-7fce-4561-8884-386018fddd23" providerId="ADAL" clId="{FD2A4244-57B4-4DC6-8970-3FF3A2A70194}" dt="2024-03-21T16:33:27.654" v="19109" actId="478"/>
          <ac:spMkLst>
            <pc:docMk/>
            <pc:sldMk cId="312809972" sldId="765"/>
            <ac:spMk id="11310" creationId="{A1A7CAE5-1D8F-6A07-9006-4578F3C0B74C}"/>
          </ac:spMkLst>
        </pc:spChg>
        <pc:spChg chg="del mod">
          <ac:chgData name="Bertino Hernandez Cancino" userId="ce868ae7-7fce-4561-8884-386018fddd23" providerId="ADAL" clId="{FD2A4244-57B4-4DC6-8970-3FF3A2A70194}" dt="2024-03-21T16:33:27.654" v="19109" actId="478"/>
          <ac:spMkLst>
            <pc:docMk/>
            <pc:sldMk cId="312809972" sldId="765"/>
            <ac:spMk id="11311" creationId="{3301C8B8-4304-4FAF-B343-E098AEA5BCC3}"/>
          </ac:spMkLst>
        </pc:spChg>
        <pc:spChg chg="del mod">
          <ac:chgData name="Bertino Hernandez Cancino" userId="ce868ae7-7fce-4561-8884-386018fddd23" providerId="ADAL" clId="{FD2A4244-57B4-4DC6-8970-3FF3A2A70194}" dt="2024-03-21T16:33:27.654" v="19109" actId="478"/>
          <ac:spMkLst>
            <pc:docMk/>
            <pc:sldMk cId="312809972" sldId="765"/>
            <ac:spMk id="11312" creationId="{A9533F34-B472-6906-700E-FD1847711BD4}"/>
          </ac:spMkLst>
        </pc:spChg>
        <pc:grpChg chg="add del mod">
          <ac:chgData name="Bertino Hernandez Cancino" userId="ce868ae7-7fce-4561-8884-386018fddd23" providerId="ADAL" clId="{FD2A4244-57B4-4DC6-8970-3FF3A2A70194}" dt="2024-03-21T16:56:50.492" v="19301" actId="165"/>
          <ac:grpSpMkLst>
            <pc:docMk/>
            <pc:sldMk cId="312809972" sldId="765"/>
            <ac:grpSpMk id="11270" creationId="{9FEA83F6-2240-2A84-9091-B319FBB69701}"/>
          </ac:grpSpMkLst>
        </pc:grpChg>
        <pc:graphicFrameChg chg="mod">
          <ac:chgData name="Bertino Hernandez Cancino" userId="ce868ae7-7fce-4561-8884-386018fddd23" providerId="ADAL" clId="{FD2A4244-57B4-4DC6-8970-3FF3A2A70194}" dt="2024-03-21T17:21:03.110" v="19551" actId="1038"/>
          <ac:graphicFrameMkLst>
            <pc:docMk/>
            <pc:sldMk cId="312809972" sldId="765"/>
            <ac:graphicFrameMk id="2" creationId="{2ECD8C62-613E-DBB7-C430-05559B7F6416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1:03.110" v="19551" actId="1038"/>
          <ac:graphicFrameMkLst>
            <pc:docMk/>
            <pc:sldMk cId="312809972" sldId="765"/>
            <ac:graphicFrameMk id="4" creationId="{965FF2C6-A328-F90F-2930-AE5D8B4BC528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0:57.014" v="19533" actId="1037"/>
          <ac:graphicFrameMkLst>
            <pc:docMk/>
            <pc:sldMk cId="312809972" sldId="765"/>
            <ac:graphicFrameMk id="8" creationId="{E13E4900-1E75-92AD-CD59-0AFB14D5A91F}"/>
          </ac:graphicFrameMkLst>
        </pc:graphicFrameChg>
        <pc:graphicFrameChg chg="del mod">
          <ac:chgData name="Bertino Hernandez Cancino" userId="ce868ae7-7fce-4561-8884-386018fddd23" providerId="ADAL" clId="{FD2A4244-57B4-4DC6-8970-3FF3A2A70194}" dt="2024-03-21T16:33:13.457" v="19064" actId="478"/>
          <ac:graphicFrameMkLst>
            <pc:docMk/>
            <pc:sldMk cId="312809972" sldId="765"/>
            <ac:graphicFrameMk id="23" creationId="{F93F4F2E-7864-6009-0630-0A9D109603D1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3-21T16:29:32.369" v="18993" actId="478"/>
          <ac:graphicFrameMkLst>
            <pc:docMk/>
            <pc:sldMk cId="312809972" sldId="765"/>
            <ac:graphicFrameMk id="31" creationId="{15712D9E-12C6-A850-E4A1-3811DE700717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3-21T16:33:27.654" v="19109" actId="478"/>
          <ac:graphicFrameMkLst>
            <pc:docMk/>
            <pc:sldMk cId="312809972" sldId="765"/>
            <ac:graphicFrameMk id="1184" creationId="{5C285A8A-8C23-D0E9-23C8-378CF160B24A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3-21T17:20:57.014" v="19533" actId="1037"/>
          <ac:graphicFrameMkLst>
            <pc:docMk/>
            <pc:sldMk cId="312809972" sldId="765"/>
            <ac:graphicFrameMk id="1187" creationId="{7B93F196-C9D2-BEA5-20C2-831D8E7E29DF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0:57.014" v="19533" actId="1037"/>
          <ac:graphicFrameMkLst>
            <pc:docMk/>
            <pc:sldMk cId="312809972" sldId="765"/>
            <ac:graphicFrameMk id="1197" creationId="{D1F5FED4-63C0-4644-D279-007C8E93C644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0:57.014" v="19533" actId="1037"/>
          <ac:graphicFrameMkLst>
            <pc:docMk/>
            <pc:sldMk cId="312809972" sldId="765"/>
            <ac:graphicFrameMk id="1217" creationId="{3A8DCD1D-7D4E-FB5C-7CDB-D5533E0C942B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0:57.014" v="19533" actId="1037"/>
          <ac:graphicFrameMkLst>
            <pc:docMk/>
            <pc:sldMk cId="312809972" sldId="765"/>
            <ac:graphicFrameMk id="1224" creationId="{309594C0-BB28-03C1-AC76-8558ED5F5922}"/>
          </ac:graphicFrameMkLst>
        </pc:graphicFrameChg>
        <pc:graphicFrameChg chg="del mod">
          <ac:chgData name="Bertino Hernandez Cancino" userId="ce868ae7-7fce-4561-8884-386018fddd23" providerId="ADAL" clId="{FD2A4244-57B4-4DC6-8970-3FF3A2A70194}" dt="2024-02-23T16:44:56.592" v="15143" actId="478"/>
          <ac:graphicFrameMkLst>
            <pc:docMk/>
            <pc:sldMk cId="312809972" sldId="765"/>
            <ac:graphicFrameMk id="1231" creationId="{E06E63EE-82F8-DC71-91BF-FE3F4E3777CB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1:03.110" v="19551" actId="1038"/>
          <ac:graphicFrameMkLst>
            <pc:docMk/>
            <pc:sldMk cId="312809972" sldId="765"/>
            <ac:graphicFrameMk id="1241" creationId="{4C3F74A6-1695-DE62-D345-8C5AA0AFFD6A}"/>
          </ac:graphicFrameMkLst>
        </pc:graphicFrameChg>
        <pc:graphicFrameChg chg="mod">
          <ac:chgData name="Bertino Hernandez Cancino" userId="ce868ae7-7fce-4561-8884-386018fddd23" providerId="ADAL" clId="{FD2A4244-57B4-4DC6-8970-3FF3A2A70194}" dt="2024-03-21T17:21:03.110" v="19551" actId="1038"/>
          <ac:graphicFrameMkLst>
            <pc:docMk/>
            <pc:sldMk cId="312809972" sldId="765"/>
            <ac:graphicFrameMk id="11295" creationId="{E6462D4D-BC66-52F6-1A75-4372A42CD4AD}"/>
          </ac:graphicFrameMkLst>
        </pc:graphicFrameChg>
        <pc:picChg chg="mod">
          <ac:chgData name="Bertino Hernandez Cancino" userId="ce868ae7-7fce-4561-8884-386018fddd23" providerId="ADAL" clId="{FD2A4244-57B4-4DC6-8970-3FF3A2A70194}" dt="2024-03-21T17:21:03.110" v="19551" actId="1038"/>
          <ac:picMkLst>
            <pc:docMk/>
            <pc:sldMk cId="312809972" sldId="765"/>
            <ac:picMk id="6" creationId="{C4B62573-EC99-A71C-BB5E-5A6E8B6CF1A5}"/>
          </ac:picMkLst>
        </pc:picChg>
        <pc:picChg chg="mod">
          <ac:chgData name="Bertino Hernandez Cancino" userId="ce868ae7-7fce-4561-8884-386018fddd23" providerId="ADAL" clId="{FD2A4244-57B4-4DC6-8970-3FF3A2A70194}" dt="2024-03-21T17:20:57.014" v="19533" actId="1037"/>
          <ac:picMkLst>
            <pc:docMk/>
            <pc:sldMk cId="312809972" sldId="765"/>
            <ac:picMk id="22" creationId="{DDC23EBC-B72B-6DB8-3FEE-028244BBD198}"/>
          </ac:picMkLst>
        </pc:picChg>
        <pc:picChg chg="del mod">
          <ac:chgData name="Bertino Hernandez Cancino" userId="ce868ae7-7fce-4561-8884-386018fddd23" providerId="ADAL" clId="{FD2A4244-57B4-4DC6-8970-3FF3A2A70194}" dt="2024-03-21T16:29:27.820" v="18991" actId="478"/>
          <ac:picMkLst>
            <pc:docMk/>
            <pc:sldMk cId="312809972" sldId="765"/>
            <ac:picMk id="29" creationId="{2DB70648-9697-2B1C-BDF0-518B135640C2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026" creationId="{28E545E9-D4F8-0AE6-FB1E-0755FE7E1636}"/>
          </ac:picMkLst>
        </pc:picChg>
        <pc:picChg chg="add del mod">
          <ac:chgData name="Bertino Hernandez Cancino" userId="ce868ae7-7fce-4561-8884-386018fddd23" providerId="ADAL" clId="{FD2A4244-57B4-4DC6-8970-3FF3A2A70194}" dt="2024-03-21T17:03:32.628" v="19410" actId="478"/>
          <ac:picMkLst>
            <pc:docMk/>
            <pc:sldMk cId="312809972" sldId="765"/>
            <ac:picMk id="1028" creationId="{09293245-F39C-64E2-8040-0223C41C95B4}"/>
          </ac:picMkLst>
        </pc:picChg>
        <pc:picChg chg="add del mod">
          <ac:chgData name="Bertino Hernandez Cancino" userId="ce868ae7-7fce-4561-8884-386018fddd23" providerId="ADAL" clId="{FD2A4244-57B4-4DC6-8970-3FF3A2A70194}" dt="2024-03-21T17:04:59.397" v="19432" actId="478"/>
          <ac:picMkLst>
            <pc:docMk/>
            <pc:sldMk cId="312809972" sldId="765"/>
            <ac:picMk id="1030" creationId="{4027C328-344E-DEFE-F16F-DE72C7D89543}"/>
          </ac:picMkLst>
        </pc:picChg>
        <pc:picChg chg="add del mod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032" creationId="{8B61E544-3023-300E-DED5-98CADFED146E}"/>
          </ac:picMkLst>
        </pc:picChg>
        <pc:picChg chg="add mod">
          <ac:chgData name="Bertino Hernandez Cancino" userId="ce868ae7-7fce-4561-8884-386018fddd23" providerId="ADAL" clId="{FD2A4244-57B4-4DC6-8970-3FF3A2A70194}" dt="2024-03-21T17:20:57.014" v="19533" actId="1037"/>
          <ac:picMkLst>
            <pc:docMk/>
            <pc:sldMk cId="312809972" sldId="765"/>
            <ac:picMk id="1191" creationId="{732C508C-291D-143F-45D2-6EDEEADADB2A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194" creationId="{C51128A2-60D6-B86C-CADC-8B8C214A8B43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07" creationId="{E052BCD7-4E48-6E80-34D5-EEA71DD750C3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08" creationId="{DF1ACA66-9D79-4534-DFE8-26B34934702D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09" creationId="{C0A8DE41-725A-DBE9-5CD3-1B38E8B09966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10" creationId="{2A96FAD9-E6EF-6A18-EE4A-E4B73EB3DBE1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11" creationId="{B6397285-9800-B183-6762-57CB35FF3073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12" creationId="{E72ACB1A-B80C-3F27-3CDA-4C7905220D62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13" creationId="{7B2C47DA-4B0B-880B-C645-8CE02A30E32C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214" creationId="{457CB150-C446-6C6F-FF5A-5AA9A27A06D8}"/>
          </ac:picMkLst>
        </pc:picChg>
        <pc:picChg chg="mod">
          <ac:chgData name="Bertino Hernandez Cancino" userId="ce868ae7-7fce-4561-8884-386018fddd23" providerId="ADAL" clId="{FD2A4244-57B4-4DC6-8970-3FF3A2A70194}" dt="2024-03-21T17:20:57.014" v="19533" actId="1037"/>
          <ac:picMkLst>
            <pc:docMk/>
            <pc:sldMk cId="312809972" sldId="765"/>
            <ac:picMk id="1236" creationId="{A113E817-D923-6082-384D-6D492654AB36}"/>
          </ac:picMkLst>
        </pc:picChg>
        <pc:picChg chg="mod">
          <ac:chgData name="Bertino Hernandez Cancino" userId="ce868ae7-7fce-4561-8884-386018fddd23" providerId="ADAL" clId="{FD2A4244-57B4-4DC6-8970-3FF3A2A70194}" dt="2024-03-21T17:20:57.014" v="19533" actId="1037"/>
          <ac:picMkLst>
            <pc:docMk/>
            <pc:sldMk cId="312809972" sldId="765"/>
            <ac:picMk id="1237" creationId="{24B06E4C-94A2-D1CC-E9F3-3A953DB0B3BE}"/>
          </ac:picMkLst>
        </pc:picChg>
        <pc:picChg chg="del mod">
          <ac:chgData name="Bertino Hernandez Cancino" userId="ce868ae7-7fce-4561-8884-386018fddd23" providerId="ADAL" clId="{FD2A4244-57B4-4DC6-8970-3FF3A2A70194}" dt="2024-02-23T16:44:56.592" v="15143" actId="478"/>
          <ac:picMkLst>
            <pc:docMk/>
            <pc:sldMk cId="312809972" sldId="765"/>
            <ac:picMk id="1238" creationId="{4073995E-8463-FC52-737C-CD51B72F99F0}"/>
          </ac:picMkLst>
        </pc:picChg>
        <pc:picChg chg="mod">
          <ac:chgData name="Bertino Hernandez Cancino" userId="ce868ae7-7fce-4561-8884-386018fddd23" providerId="ADAL" clId="{FD2A4244-57B4-4DC6-8970-3FF3A2A70194}" dt="2024-03-21T17:20:57.014" v="19533" actId="1037"/>
          <ac:picMkLst>
            <pc:docMk/>
            <pc:sldMk cId="312809972" sldId="765"/>
            <ac:picMk id="11266" creationId="{59A2D8A0-FD21-AEDF-0D0C-24A5C2E1684F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1267" creationId="{1BE69021-0FA0-591F-250D-C617820D8F0F}"/>
          </ac:picMkLst>
        </pc:picChg>
        <pc:picChg chg="add del mod topLvl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1268" creationId="{B379D507-76B2-E900-C6E3-A9CA8E049F10}"/>
          </ac:picMkLst>
        </pc:picChg>
        <pc:picChg chg="mod">
          <ac:chgData name="Bertino Hernandez Cancino" userId="ce868ae7-7fce-4561-8884-386018fddd23" providerId="ADAL" clId="{FD2A4244-57B4-4DC6-8970-3FF3A2A70194}" dt="2024-03-21T17:21:03.110" v="19551" actId="1038"/>
          <ac:picMkLst>
            <pc:docMk/>
            <pc:sldMk cId="312809972" sldId="765"/>
            <ac:picMk id="11272" creationId="{DD338772-478A-A8C4-EC38-E91A2F9BAB74}"/>
          </ac:picMkLst>
        </pc:picChg>
        <pc:picChg chg="mod">
          <ac:chgData name="Bertino Hernandez Cancino" userId="ce868ae7-7fce-4561-8884-386018fddd23" providerId="ADAL" clId="{FD2A4244-57B4-4DC6-8970-3FF3A2A70194}" dt="2024-03-21T17:21:03.110" v="19551" actId="1038"/>
          <ac:picMkLst>
            <pc:docMk/>
            <pc:sldMk cId="312809972" sldId="765"/>
            <ac:picMk id="11275" creationId="{0844CBF3-C76F-86FC-5912-01C0D24340AB}"/>
          </ac:picMkLst>
        </pc:picChg>
        <pc:picChg chg="add del mod">
          <ac:chgData name="Bertino Hernandez Cancino" userId="ce868ae7-7fce-4561-8884-386018fddd23" providerId="ADAL" clId="{FD2A4244-57B4-4DC6-8970-3FF3A2A70194}" dt="2024-03-21T17:20:38.760" v="19500" actId="478"/>
          <ac:picMkLst>
            <pc:docMk/>
            <pc:sldMk cId="312809972" sldId="765"/>
            <ac:picMk id="11279" creationId="{5FCCD755-3A31-2227-FAF0-46413D24553B}"/>
          </ac:picMkLst>
        </pc:picChg>
        <pc:picChg chg="add del mod">
          <ac:chgData name="Bertino Hernandez Cancino" userId="ce868ae7-7fce-4561-8884-386018fddd23" providerId="ADAL" clId="{FD2A4244-57B4-4DC6-8970-3FF3A2A70194}" dt="2024-03-21T17:04:58.468" v="19431" actId="478"/>
          <ac:picMkLst>
            <pc:docMk/>
            <pc:sldMk cId="312809972" sldId="765"/>
            <ac:picMk id="11281" creationId="{30255BA9-8981-C4AF-11A0-0564A84646F6}"/>
          </ac:picMkLst>
        </pc:picChg>
        <pc:picChg chg="add del mod">
          <ac:chgData name="Bertino Hernandez Cancino" userId="ce868ae7-7fce-4561-8884-386018fddd23" providerId="ADAL" clId="{FD2A4244-57B4-4DC6-8970-3FF3A2A70194}" dt="2024-03-21T17:04:57.446" v="19430" actId="478"/>
          <ac:picMkLst>
            <pc:docMk/>
            <pc:sldMk cId="312809972" sldId="765"/>
            <ac:picMk id="11282" creationId="{0EAF4F23-AF8E-651A-AE44-694142F15E54}"/>
          </ac:picMkLst>
        </pc:picChg>
        <pc:picChg chg="mod">
          <ac:chgData name="Bertino Hernandez Cancino" userId="ce868ae7-7fce-4561-8884-386018fddd23" providerId="ADAL" clId="{FD2A4244-57B4-4DC6-8970-3FF3A2A70194}" dt="2024-03-21T17:21:03.110" v="19551" actId="1038"/>
          <ac:picMkLst>
            <pc:docMk/>
            <pc:sldMk cId="312809972" sldId="765"/>
            <ac:picMk id="11291" creationId="{9653A8B3-EE69-385D-DC0E-1FC7156AF408}"/>
          </ac:picMkLst>
        </pc:picChg>
        <pc:picChg chg="mod">
          <ac:chgData name="Bertino Hernandez Cancino" userId="ce868ae7-7fce-4561-8884-386018fddd23" providerId="ADAL" clId="{FD2A4244-57B4-4DC6-8970-3FF3A2A70194}" dt="2024-03-21T17:21:03.110" v="19551" actId="1038"/>
          <ac:picMkLst>
            <pc:docMk/>
            <pc:sldMk cId="312809972" sldId="765"/>
            <ac:picMk id="11299" creationId="{A092E7D8-5AB2-70C4-C99C-42678E73AEE4}"/>
          </ac:picMkLst>
        </pc:picChg>
        <pc:picChg chg="del mod">
          <ac:chgData name="Bertino Hernandez Cancino" userId="ce868ae7-7fce-4561-8884-386018fddd23" providerId="ADAL" clId="{FD2A4244-57B4-4DC6-8970-3FF3A2A70194}" dt="2024-03-21T16:33:13.457" v="19064" actId="478"/>
          <ac:picMkLst>
            <pc:docMk/>
            <pc:sldMk cId="312809972" sldId="765"/>
            <ac:picMk id="11306" creationId="{3BD2F9AF-70F7-D314-DF2E-68F5946E3E78}"/>
          </ac:picMkLst>
        </pc:picChg>
        <pc:picChg chg="del mod">
          <ac:chgData name="Bertino Hernandez Cancino" userId="ce868ae7-7fce-4561-8884-386018fddd23" providerId="ADAL" clId="{FD2A4244-57B4-4DC6-8970-3FF3A2A70194}" dt="2024-03-21T16:33:27.654" v="19109" actId="478"/>
          <ac:picMkLst>
            <pc:docMk/>
            <pc:sldMk cId="312809972" sldId="765"/>
            <ac:picMk id="11313" creationId="{51BF7E1D-0A23-E418-C281-4E99B91DD560}"/>
          </ac:picMkLst>
        </pc:picChg>
      </pc:sldChg>
      <pc:sldChg chg="addSp delSp modSp add mod setBg">
        <pc:chgData name="Bertino Hernandez Cancino" userId="ce868ae7-7fce-4561-8884-386018fddd23" providerId="ADAL" clId="{FD2A4244-57B4-4DC6-8970-3FF3A2A70194}" dt="2024-03-06T16:04:14.034" v="16069" actId="404"/>
        <pc:sldMkLst>
          <pc:docMk/>
          <pc:sldMk cId="1174513860" sldId="766"/>
        </pc:sldMkLst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3" creationId="{2D33ADA9-5710-409D-128A-3FD791E0A7FA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5" creationId="{5ED3170C-870B-6E74-F072-FC62ED09265C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7" creationId="{4B0187B2-13B8-9C43-43FD-F3D89A8CD12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0" creationId="{324B2BBC-B5B4-603A-3A39-9B2811324148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1" creationId="{E3F51D3E-0ADA-4C8C-DDEB-C913837A302A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" creationId="{7E9448DF-8822-C93A-07EB-30B03DD70CBE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3" creationId="{CD4192B3-F791-E111-A4E3-00722BCCF327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5" creationId="{7FFCF92F-C5FC-DE79-CDE8-7F42BCA68903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6" creationId="{4D60E8BC-97A3-509C-75FA-0FBF2EF7B01E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7" creationId="{C473DD1B-50E5-B2BA-9E31-CD53C17B22AF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8" creationId="{74E9F83F-275B-9555-184A-FA329BFB59FC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9" creationId="{01F85113-1EE3-C06B-41BD-EFBF6F2E0CA6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20" creationId="{8CDFD337-F080-A18D-01C0-909ECFAD7CA3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1" creationId="{03E7DD52-A943-93E0-DB95-CC43491501BB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4" creationId="{9164072B-F31E-9FBB-595D-AFB97565286D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5" creationId="{C7BB4BC8-F364-102B-D771-DA5E7D22081B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6" creationId="{4D1589D3-C780-F879-817D-54FC820C4708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7" creationId="{B2EA780E-5FB1-5D2C-65A0-FE16D2679BD3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28" creationId="{01A5D697-C28B-1D2B-6792-E363254D0ECB}"/>
          </ac:spMkLst>
        </pc:spChg>
        <pc:spChg chg="add mod">
          <ac:chgData name="Bertino Hernandez Cancino" userId="ce868ae7-7fce-4561-8884-386018fddd23" providerId="ADAL" clId="{FD2A4244-57B4-4DC6-8970-3FF3A2A70194}" dt="2024-03-06T16:04:14.034" v="16069" actId="404"/>
          <ac:spMkLst>
            <pc:docMk/>
            <pc:sldMk cId="1174513860" sldId="766"/>
            <ac:spMk id="1187" creationId="{2168BD35-FC26-FCC1-702A-6F1CC65B1AE4}"/>
          </ac:spMkLst>
        </pc:spChg>
        <pc:spChg chg="add del">
          <ac:chgData name="Bertino Hernandez Cancino" userId="ce868ae7-7fce-4561-8884-386018fddd23" providerId="ADAL" clId="{FD2A4244-57B4-4DC6-8970-3FF3A2A70194}" dt="2024-01-29T22:17:37.689" v="10823" actId="26606"/>
          <ac:spMkLst>
            <pc:docMk/>
            <pc:sldMk cId="1174513860" sldId="766"/>
            <ac:spMk id="1188" creationId="{481E86DD-89E6-42B2-8675-84B7C56BFF7D}"/>
          </ac:spMkLst>
        </pc:spChg>
        <pc:spChg chg="add del mod">
          <ac:chgData name="Bertino Hernandez Cancino" userId="ce868ae7-7fce-4561-8884-386018fddd23" providerId="ADAL" clId="{FD2A4244-57B4-4DC6-8970-3FF3A2A70194}" dt="2024-01-30T14:39:29.153" v="11669" actId="478"/>
          <ac:spMkLst>
            <pc:docMk/>
            <pc:sldMk cId="1174513860" sldId="766"/>
            <ac:spMk id="1190" creationId="{EFA9F293-7F9B-1F9D-4B87-7E2AB85439D3}"/>
          </ac:spMkLst>
        </pc:spChg>
        <pc:spChg chg="add del">
          <ac:chgData name="Bertino Hernandez Cancino" userId="ce868ae7-7fce-4561-8884-386018fddd23" providerId="ADAL" clId="{FD2A4244-57B4-4DC6-8970-3FF3A2A70194}" dt="2024-01-29T22:17:37.689" v="10823" actId="26606"/>
          <ac:spMkLst>
            <pc:docMk/>
            <pc:sldMk cId="1174513860" sldId="766"/>
            <ac:spMk id="1191" creationId="{EA518CE4-E4D4-4D8A-980F-6D692AC96949}"/>
          </ac:spMkLst>
        </pc:spChg>
        <pc:spChg chg="add del">
          <ac:chgData name="Bertino Hernandez Cancino" userId="ce868ae7-7fce-4561-8884-386018fddd23" providerId="ADAL" clId="{FD2A4244-57B4-4DC6-8970-3FF3A2A70194}" dt="2024-01-29T22:17:37.689" v="10823" actId="26606"/>
          <ac:spMkLst>
            <pc:docMk/>
            <pc:sldMk cId="1174513860" sldId="766"/>
            <ac:spMk id="1193" creationId="{F82BF3E2-EB0E-40D6-8835-2367A5316CA4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95" creationId="{BDD57FE2-98D8-C96F-2834-86259223AF4D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96" creationId="{9895401C-B732-2765-A879-580CF15D8E66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98" creationId="{43947C34-B5C9-56C4-01B0-2C2957BF060D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99" creationId="{0861B4C8-0F41-02B3-21C7-95D2BB10988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00" creationId="{92C58160-16C1-7CD2-5F63-C943FD4D1EAE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1" creationId="{A7EA37A5-3F4B-BE7F-D601-8E26A28A2F64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2" creationId="{A5B9EFD4-8F89-011F-B8C4-0A28BDD65074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3" creationId="{62751DDD-5E35-8D9D-CA51-AA308E8C4FDA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4" creationId="{71AA4E09-B767-6E94-845E-10FA9BD99EFD}"/>
          </ac:spMkLst>
        </pc:spChg>
        <pc:spChg chg="del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5" creationId="{860E8E13-E81C-9B87-405C-9E969C182412}"/>
          </ac:spMkLst>
        </pc:spChg>
        <pc:spChg chg="del mod">
          <ac:chgData name="Bertino Hernandez Cancino" userId="ce868ae7-7fce-4561-8884-386018fddd23" providerId="ADAL" clId="{FD2A4244-57B4-4DC6-8970-3FF3A2A70194}" dt="2024-01-29T22:16:30.143" v="10821" actId="478"/>
          <ac:spMkLst>
            <pc:docMk/>
            <pc:sldMk cId="1174513860" sldId="766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15" creationId="{26E2C0DC-F00F-1C5B-2360-0464EBB6C43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16" creationId="{8D93F93A-A88B-3AF9-FC2E-BBA167C3B78D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18" creationId="{458360C8-C327-8257-7F6C-C9A4974156BB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19" creationId="{E9868FB2-A5B5-538E-0544-F77D8086E3FF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0" creationId="{E4633FC9-A5C6-EEBB-1E10-97402A8A7596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2" creationId="{61975E2D-1947-5A38-DB10-9CA01465BDF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3" creationId="{51098F56-6C5D-4562-3A8A-792B80427F4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5" creationId="{BC5D435E-8F23-6ECA-10E9-4F85BEDACEF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6" creationId="{8EB6C635-C3E1-669A-2FAE-0D86B8DC079F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7" creationId="{1A5195AE-370F-B035-8A51-F374E1385E5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29" creationId="{47F596E8-1CB5-079F-E5FE-B2190176B49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30" creationId="{60316C04-07EE-3213-EE88-5288DA2EB10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32" creationId="{B131E560-0B85-9D6D-0B0E-E741425F0DDD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33" creationId="{DCD09351-33D8-3D56-C2A5-BF3C6E4C814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34" creationId="{55BC5644-1D04-B0B9-C26E-8B4D02EC91F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39" creationId="{78FB7DFB-67FB-D158-7E4A-F8DC4B9EEF7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40" creationId="{0A169C8B-BBD7-3576-09B4-AAE49F4C6857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42" creationId="{A5275257-DE96-4AD1-D21D-7192E140B8C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43" creationId="{55F5BA07-FE71-3926-E795-746F830DB5A8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244" creationId="{D7A125C6-1D0C-D558-1452-23AA5758E46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64" creationId="{F93345A3-A48C-E879-B310-6A4239F61A53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65" creationId="{6727183C-F291-9B94-3220-E1F3E6A2597F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69" creationId="{2C2AD26D-93DB-E9E8-5516-D62BEB7FC5E7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71" creationId="{15D085B3-6C64-6426-42CC-E8D7913F410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73" creationId="{A2FE6D24-71C8-09C1-8E6E-341D6E8261B9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84" creationId="{E465BC8F-8B34-EFC1-C1F5-FAFAF81AFCD9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85" creationId="{740529A2-2B5B-FB0E-3C5C-E8D09AAB768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87" creationId="{E8C5BBAA-241B-F109-054E-A9308B47D5B1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88" creationId="{F8D6FAF7-65B7-9E4C-F263-21C80B3B08FB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89" creationId="{B50F204F-31D2-9FAD-7985-4B0C306F4669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93" creationId="{CB5C7F68-5D81-5201-F7C7-C0EF91292314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94" creationId="{742DB008-D7F6-8C37-222B-0A6FF2562A32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97" creationId="{04C196AA-0A67-6814-ED78-CC77ACA8C8EA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298" creationId="{B5B0111C-5880-8555-C774-83A055DE0A26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0" creationId="{5B7F2262-F401-53DA-CC21-831A04A957E3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1" creationId="{4C005E1A-3176-DADD-B3A0-FE03E1FDACEE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3" creationId="{E37C8CCD-EB0B-8900-6554-3B8F4BF4B8E5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4" creationId="{C2E03712-8A12-C82D-DFC4-B6805A60486C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5" creationId="{E69A745A-12C1-97A3-64BF-FAD4687296D4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7" creationId="{E6B2E0F3-242B-420C-1D49-48CB92CCDDA8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08" creationId="{26AC4CEF-0733-8D31-C13C-15213177FEC7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10" creationId="{A1A7CAE5-1D8F-6A07-9006-4578F3C0B74C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11" creationId="{3301C8B8-4304-4FAF-B343-E098AEA5BCC3}"/>
          </ac:spMkLst>
        </pc:spChg>
        <pc:spChg chg="del">
          <ac:chgData name="Bertino Hernandez Cancino" userId="ce868ae7-7fce-4561-8884-386018fddd23" providerId="ADAL" clId="{FD2A4244-57B4-4DC6-8970-3FF3A2A70194}" dt="2024-01-29T22:11:29.466" v="10785" actId="478"/>
          <ac:spMkLst>
            <pc:docMk/>
            <pc:sldMk cId="1174513860" sldId="766"/>
            <ac:spMk id="11312" creationId="{A9533F34-B472-6906-700E-FD1847711BD4}"/>
          </ac:spMkLst>
        </pc:sp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2" creationId="{2ECD8C62-613E-DBB7-C430-05559B7F6416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4" creationId="{965FF2C6-A328-F90F-2930-AE5D8B4BC528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8" creationId="{E13E4900-1E75-92AD-CD59-0AFB14D5A91F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23" creationId="{F93F4F2E-7864-6009-0630-0A9D109603D1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197" creationId="{D1F5FED4-63C0-4644-D279-007C8E93C644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217" creationId="{3A8DCD1D-7D4E-FB5C-7CDB-D5533E0C942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224" creationId="{309594C0-BB28-03C1-AC76-8558ED5F5922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231" creationId="{E06E63EE-82F8-DC71-91BF-FE3F4E3777C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241" creationId="{4C3F74A6-1695-DE62-D345-8C5AA0AFFD6A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29T22:11:29.466" v="10785" actId="478"/>
          <ac:graphicFrameMkLst>
            <pc:docMk/>
            <pc:sldMk cId="1174513860" sldId="766"/>
            <ac:graphicFrameMk id="11295" creationId="{E6462D4D-BC66-52F6-1A75-4372A42CD4AD}"/>
          </ac:graphicFrameMkLst>
        </pc:graphicFrame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6" creationId="{C4B62573-EC99-A71C-BB5E-5A6E8B6CF1A5}"/>
          </ac:picMkLst>
        </pc:picChg>
        <pc:picChg chg="del">
          <ac:chgData name="Bertino Hernandez Cancino" userId="ce868ae7-7fce-4561-8884-386018fddd23" providerId="ADAL" clId="{FD2A4244-57B4-4DC6-8970-3FF3A2A70194}" dt="2024-01-29T22:16:30.143" v="10821" actId="478"/>
          <ac:picMkLst>
            <pc:docMk/>
            <pc:sldMk cId="1174513860" sldId="766"/>
            <ac:picMk id="9" creationId="{7451AAE8-43B0-10CC-4F90-FF6B798EFDA8}"/>
          </ac:picMkLst>
        </pc:picChg>
        <pc:picChg chg="del">
          <ac:chgData name="Bertino Hernandez Cancino" userId="ce868ae7-7fce-4561-8884-386018fddd23" providerId="ADAL" clId="{FD2A4244-57B4-4DC6-8970-3FF3A2A70194}" dt="2024-01-29T22:16:30.143" v="10821" actId="478"/>
          <ac:picMkLst>
            <pc:docMk/>
            <pc:sldMk cId="1174513860" sldId="766"/>
            <ac:picMk id="14" creationId="{F67FED89-4888-C6E3-FA1B-A5F878A95AC3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22" creationId="{DDC23EBC-B72B-6DB8-3FEE-028244BBD198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29" creationId="{2DB70648-9697-2B1C-BDF0-518B135640C2}"/>
          </ac:picMkLst>
        </pc:picChg>
        <pc:picChg chg="add mod ord">
          <ac:chgData name="Bertino Hernandez Cancino" userId="ce868ae7-7fce-4561-8884-386018fddd23" providerId="ADAL" clId="{FD2A4244-57B4-4DC6-8970-3FF3A2A70194}" dt="2024-01-29T22:17:37.689" v="10823" actId="26606"/>
          <ac:picMkLst>
            <pc:docMk/>
            <pc:sldMk cId="1174513860" sldId="766"/>
            <ac:picMk id="30" creationId="{49684778-007F-4009-8A63-89B888BE83B3}"/>
          </ac:picMkLst>
        </pc:picChg>
        <pc:picChg chg="add mod">
          <ac:chgData name="Bertino Hernandez Cancino" userId="ce868ae7-7fce-4561-8884-386018fddd23" providerId="ADAL" clId="{FD2A4244-57B4-4DC6-8970-3FF3A2A70194}" dt="2024-01-29T22:17:37.689" v="10823" actId="26606"/>
          <ac:picMkLst>
            <pc:docMk/>
            <pc:sldMk cId="1174513860" sldId="766"/>
            <ac:picMk id="31" creationId="{BD94E20E-042C-4C1B-7F7A-0B1C95607A61}"/>
          </ac:picMkLst>
        </pc:picChg>
        <pc:picChg chg="add mod">
          <ac:chgData name="Bertino Hernandez Cancino" userId="ce868ae7-7fce-4561-8884-386018fddd23" providerId="ADAL" clId="{FD2A4244-57B4-4DC6-8970-3FF3A2A70194}" dt="2024-01-29T22:17:37.689" v="10823" actId="26606"/>
          <ac:picMkLst>
            <pc:docMk/>
            <pc:sldMk cId="1174513860" sldId="766"/>
            <ac:picMk id="1184" creationId="{5149A065-0EC1-1C86-BB88-26FFCF38A872}"/>
          </ac:picMkLst>
        </pc:picChg>
        <pc:picChg chg="add mod ord">
          <ac:chgData name="Bertino Hernandez Cancino" userId="ce868ae7-7fce-4561-8884-386018fddd23" providerId="ADAL" clId="{FD2A4244-57B4-4DC6-8970-3FF3A2A70194}" dt="2024-01-29T22:17:37.689" v="10823" actId="26606"/>
          <ac:picMkLst>
            <pc:docMk/>
            <pc:sldMk cId="1174513860" sldId="766"/>
            <ac:picMk id="1185" creationId="{024951FE-F281-46F7-79DE-ADAC9710428A}"/>
          </ac:picMkLst>
        </pc:picChg>
        <pc:picChg chg="add mod ord">
          <ac:chgData name="Bertino Hernandez Cancino" userId="ce868ae7-7fce-4561-8884-386018fddd23" providerId="ADAL" clId="{FD2A4244-57B4-4DC6-8970-3FF3A2A70194}" dt="2024-01-29T22:17:37.689" v="10823" actId="26606"/>
          <ac:picMkLst>
            <pc:docMk/>
            <pc:sldMk cId="1174513860" sldId="766"/>
            <ac:picMk id="1186" creationId="{ED860840-CBE5-E690-D132-74DDB34C4492}"/>
          </ac:picMkLst>
        </pc:picChg>
        <pc:picChg chg="add del mod">
          <ac:chgData name="Bertino Hernandez Cancino" userId="ce868ae7-7fce-4561-8884-386018fddd23" providerId="ADAL" clId="{FD2A4244-57B4-4DC6-8970-3FF3A2A70194}" dt="2024-01-29T22:26:09.081" v="11009" actId="478"/>
          <ac:picMkLst>
            <pc:docMk/>
            <pc:sldMk cId="1174513860" sldId="766"/>
            <ac:picMk id="1189" creationId="{88D85583-AF0C-FAE3-8A95-D2977CEE1F06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236" creationId="{A113E817-D923-6082-384D-6D492654AB36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237" creationId="{24B06E4C-94A2-D1CC-E9F3-3A953DB0B3BE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238" creationId="{4073995E-8463-FC52-737C-CD51B72F99F0}"/>
          </ac:picMkLst>
        </pc:picChg>
        <pc:picChg chg="add del mod">
          <ac:chgData name="Bertino Hernandez Cancino" userId="ce868ae7-7fce-4561-8884-386018fddd23" providerId="ADAL" clId="{FD2A4244-57B4-4DC6-8970-3FF3A2A70194}" dt="2024-01-29T22:25:15.234" v="11003" actId="478"/>
          <ac:picMkLst>
            <pc:docMk/>
            <pc:sldMk cId="1174513860" sldId="766"/>
            <ac:picMk id="2050" creationId="{51327FA3-20FD-BE0A-955A-C22A4065A0B4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266" creationId="{59A2D8A0-FD21-AEDF-0D0C-24A5C2E1684F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272" creationId="{DD338772-478A-A8C4-EC38-E91A2F9BAB74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275" creationId="{0844CBF3-C76F-86FC-5912-01C0D24340AB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291" creationId="{9653A8B3-EE69-385D-DC0E-1FC7156AF408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299" creationId="{A092E7D8-5AB2-70C4-C99C-42678E73AEE4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306" creationId="{3BD2F9AF-70F7-D314-DF2E-68F5946E3E78}"/>
          </ac:picMkLst>
        </pc:picChg>
        <pc:picChg chg="del">
          <ac:chgData name="Bertino Hernandez Cancino" userId="ce868ae7-7fce-4561-8884-386018fddd23" providerId="ADAL" clId="{FD2A4244-57B4-4DC6-8970-3FF3A2A70194}" dt="2024-01-29T22:11:29.466" v="10785" actId="478"/>
          <ac:picMkLst>
            <pc:docMk/>
            <pc:sldMk cId="1174513860" sldId="766"/>
            <ac:picMk id="11313" creationId="{51BF7E1D-0A23-E418-C281-4E99B91DD560}"/>
          </ac:picMkLst>
        </pc:picChg>
      </pc:sldChg>
      <pc:sldChg chg="new del">
        <pc:chgData name="Bertino Hernandez Cancino" userId="ce868ae7-7fce-4561-8884-386018fddd23" providerId="ADAL" clId="{FD2A4244-57B4-4DC6-8970-3FF3A2A70194}" dt="2024-02-13T14:28:56.347" v="14546" actId="47"/>
        <pc:sldMkLst>
          <pc:docMk/>
          <pc:sldMk cId="4199984250" sldId="767"/>
        </pc:sldMkLst>
      </pc:sldChg>
      <pc:sldChg chg="addSp modSp add mod">
        <pc:chgData name="Bertino Hernandez Cancino" userId="ce868ae7-7fce-4561-8884-386018fddd23" providerId="ADAL" clId="{FD2A4244-57B4-4DC6-8970-3FF3A2A70194}" dt="2024-03-06T17:54:52.003" v="16522" actId="1076"/>
        <pc:sldMkLst>
          <pc:docMk/>
          <pc:sldMk cId="885535401" sldId="768"/>
        </pc:sldMkLst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" creationId="{1747DF02-73AD-2238-8E27-5590BD849385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3" creationId="{D83C0D07-F6C5-5A3D-CC23-BD05F012E990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4" creationId="{2AF53508-1472-C144-61C1-4D2EB4717D7B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6" creationId="{EB0BC747-8354-7BE6-0341-7DECBC2DA360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7" creationId="{DBFB0274-C7B1-6DE0-40FC-A58A77F0EC75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8" creationId="{86B8A07D-CFEA-F40C-5084-8880F5B518F5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10" creationId="{19600874-CAAB-4AFD-B32B-0A4DD5DF9D05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15" creationId="{F205F3B9-AB40-4709-D92D-9A8BF1BA969B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1" creationId="{CF8F058A-5946-5F65-EE83-F6A1F2C47EDA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2" creationId="{4D88440E-6762-ED98-DE6E-E332269705C2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3" creationId="{361EA5B9-59A9-8FFF-5CBB-CDC00EE8F977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4" creationId="{45335BC6-6E00-8F90-5BD6-1F4784EEFBE9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5" creationId="{BF0F8CE9-85F6-F4B6-D335-91D5BCBEBD3F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6" creationId="{774BB8C2-99DB-FB00-E0AA-50913B1EDCAC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7" creationId="{B91B3193-8B09-27D5-BD1B-AA43B004BD85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8" creationId="{EF64EA1B-3380-44E8-0BB4-9E6AC73A0C94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29" creationId="{7487B6A8-C71E-18DC-618B-A5ECFF457694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30" creationId="{9CF80A56-BDD7-76F9-06C9-3CBF2D20EEF7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31" creationId="{430A012D-7F96-6076-B96F-C86D8F36CF79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1184" creationId="{288A5606-FCF0-7318-0D28-82813E6984E7}"/>
          </ac:spMkLst>
        </pc:spChg>
        <pc:spChg chg="add mod">
          <ac:chgData name="Bertino Hernandez Cancino" userId="ce868ae7-7fce-4561-8884-386018fddd23" providerId="ADAL" clId="{FD2A4244-57B4-4DC6-8970-3FF3A2A70194}" dt="2024-01-29T23:07:16.960" v="11443" actId="1036"/>
          <ac:spMkLst>
            <pc:docMk/>
            <pc:sldMk cId="885535401" sldId="768"/>
            <ac:spMk id="1185" creationId="{2A20B0FA-B1B7-63B2-989D-3CEAB574A9AB}"/>
          </ac:spMkLst>
        </pc:spChg>
        <pc:picChg chg="mod">
          <ac:chgData name="Bertino Hernandez Cancino" userId="ce868ae7-7fce-4561-8884-386018fddd23" providerId="ADAL" clId="{FD2A4244-57B4-4DC6-8970-3FF3A2A70194}" dt="2024-01-29T23:07:54.155" v="11495" actId="1038"/>
          <ac:picMkLst>
            <pc:docMk/>
            <pc:sldMk cId="885535401" sldId="768"/>
            <ac:picMk id="1231" creationId="{BFB89B55-1887-B95C-D08F-ACD20C46DC08}"/>
          </ac:picMkLst>
        </pc:picChg>
        <pc:picChg chg="mod modCrop">
          <ac:chgData name="Bertino Hernandez Cancino" userId="ce868ae7-7fce-4561-8884-386018fddd23" providerId="ADAL" clId="{FD2A4244-57B4-4DC6-8970-3FF3A2A70194}" dt="2024-01-29T23:07:54.155" v="11495" actId="1038"/>
          <ac:picMkLst>
            <pc:docMk/>
            <pc:sldMk cId="885535401" sldId="768"/>
            <ac:picMk id="1233" creationId="{971122F7-40DD-78BC-B909-872E298F1F4B}"/>
          </ac:picMkLst>
        </pc:picChg>
        <pc:picChg chg="mod modCrop">
          <ac:chgData name="Bertino Hernandez Cancino" userId="ce868ae7-7fce-4561-8884-386018fddd23" providerId="ADAL" clId="{FD2A4244-57B4-4DC6-8970-3FF3A2A70194}" dt="2024-03-06T17:54:52.003" v="16522" actId="1076"/>
          <ac:picMkLst>
            <pc:docMk/>
            <pc:sldMk cId="885535401" sldId="768"/>
            <ac:picMk id="1235" creationId="{6E80EAE1-C75D-A629-E163-2F3CB8CA9117}"/>
          </ac:picMkLst>
        </pc:picChg>
        <pc:picChg chg="mod">
          <ac:chgData name="Bertino Hernandez Cancino" userId="ce868ae7-7fce-4561-8884-386018fddd23" providerId="ADAL" clId="{FD2A4244-57B4-4DC6-8970-3FF3A2A70194}" dt="2024-01-29T23:07:54.155" v="11495" actId="1038"/>
          <ac:picMkLst>
            <pc:docMk/>
            <pc:sldMk cId="885535401" sldId="768"/>
            <ac:picMk id="1238" creationId="{84A6E099-C90D-8EC2-BE76-57EB9D6DEC0A}"/>
          </ac:picMkLst>
        </pc:picChg>
      </pc:sldChg>
      <pc:sldChg chg="delSp modSp add del mod">
        <pc:chgData name="Bertino Hernandez Cancino" userId="ce868ae7-7fce-4561-8884-386018fddd23" providerId="ADAL" clId="{FD2A4244-57B4-4DC6-8970-3FF3A2A70194}" dt="2024-01-29T23:06:09.281" v="11405" actId="47"/>
        <pc:sldMkLst>
          <pc:docMk/>
          <pc:sldMk cId="3044989078" sldId="768"/>
        </pc:sldMkLst>
        <pc:spChg chg="del">
          <ac:chgData name="Bertino Hernandez Cancino" userId="ce868ae7-7fce-4561-8884-386018fddd23" providerId="ADAL" clId="{FD2A4244-57B4-4DC6-8970-3FF3A2A70194}" dt="2024-01-29T22:28:23.880" v="11062" actId="478"/>
          <ac:spMkLst>
            <pc:docMk/>
            <pc:sldMk cId="3044989078" sldId="768"/>
            <ac:spMk id="2" creationId="{3DCCF69F-46D4-6B71-90AE-CDE27F0F07E4}"/>
          </ac:spMkLst>
        </pc:spChg>
        <pc:spChg chg="del">
          <ac:chgData name="Bertino Hernandez Cancino" userId="ce868ae7-7fce-4561-8884-386018fddd23" providerId="ADAL" clId="{FD2A4244-57B4-4DC6-8970-3FF3A2A70194}" dt="2024-01-29T22:28:23.880" v="11062" actId="478"/>
          <ac:spMkLst>
            <pc:docMk/>
            <pc:sldMk cId="3044989078" sldId="768"/>
            <ac:spMk id="3" creationId="{E70DE9A3-7FBF-DD89-201E-8C73A47BEB72}"/>
          </ac:spMkLst>
        </pc:spChg>
        <pc:spChg chg="mod">
          <ac:chgData name="Bertino Hernandez Cancino" userId="ce868ae7-7fce-4561-8884-386018fddd23" providerId="ADAL" clId="{FD2A4244-57B4-4DC6-8970-3FF3A2A70194}" dt="2024-01-29T22:28:32.608" v="11072" actId="20577"/>
          <ac:spMkLst>
            <pc:docMk/>
            <pc:sldMk cId="3044989078" sldId="768"/>
            <ac:spMk id="1206" creationId="{044B0185-922C-420F-DE13-10F3CF3DA4F7}"/>
          </ac:spMkLst>
        </pc:spChg>
        <pc:graphicFrameChg chg="del">
          <ac:chgData name="Bertino Hernandez Cancino" userId="ce868ae7-7fce-4561-8884-386018fddd23" providerId="ADAL" clId="{FD2A4244-57B4-4DC6-8970-3FF3A2A70194}" dt="2024-01-29T22:28:23.880" v="11062" actId="478"/>
          <ac:graphicFrameMkLst>
            <pc:docMk/>
            <pc:sldMk cId="3044989078" sldId="768"/>
            <ac:graphicFrameMk id="1149" creationId="{981BE784-8B4F-221C-8C4B-49F3278726F8}"/>
          </ac:graphicFrameMkLst>
        </pc:graphicFrameChg>
        <pc:picChg chg="del">
          <ac:chgData name="Bertino Hernandez Cancino" userId="ce868ae7-7fce-4561-8884-386018fddd23" providerId="ADAL" clId="{FD2A4244-57B4-4DC6-8970-3FF3A2A70194}" dt="2024-01-29T22:28:23.880" v="11062" actId="478"/>
          <ac:picMkLst>
            <pc:docMk/>
            <pc:sldMk cId="3044989078" sldId="768"/>
            <ac:picMk id="8" creationId="{2D269FA0-2DAD-B9FD-B278-1F0E28D9E04D}"/>
          </ac:picMkLst>
        </pc:picChg>
        <pc:picChg chg="del">
          <ac:chgData name="Bertino Hernandez Cancino" userId="ce868ae7-7fce-4561-8884-386018fddd23" providerId="ADAL" clId="{FD2A4244-57B4-4DC6-8970-3FF3A2A70194}" dt="2024-01-29T22:28:23.880" v="11062" actId="478"/>
          <ac:picMkLst>
            <pc:docMk/>
            <pc:sldMk cId="3044989078" sldId="768"/>
            <ac:picMk id="1026" creationId="{90E3E1D3-882F-3F9B-1EC0-CC39824CC3B7}"/>
          </ac:picMkLst>
        </pc:picChg>
        <pc:picChg chg="del">
          <ac:chgData name="Bertino Hernandez Cancino" userId="ce868ae7-7fce-4561-8884-386018fddd23" providerId="ADAL" clId="{FD2A4244-57B4-4DC6-8970-3FF3A2A70194}" dt="2024-01-29T22:28:23.880" v="11062" actId="478"/>
          <ac:picMkLst>
            <pc:docMk/>
            <pc:sldMk cId="3044989078" sldId="768"/>
            <ac:picMk id="1028" creationId="{3A111DB5-FA6D-74C5-25A8-5A507052C6BC}"/>
          </ac:picMkLst>
        </pc:picChg>
        <pc:picChg chg="del">
          <ac:chgData name="Bertino Hernandez Cancino" userId="ce868ae7-7fce-4561-8884-386018fddd23" providerId="ADAL" clId="{FD2A4244-57B4-4DC6-8970-3FF3A2A70194}" dt="2024-01-29T22:28:23.880" v="11062" actId="478"/>
          <ac:picMkLst>
            <pc:docMk/>
            <pc:sldMk cId="3044989078" sldId="768"/>
            <ac:picMk id="3074" creationId="{B6C41265-05ED-A522-F4F0-BB04DF2B2E2F}"/>
          </ac:picMkLst>
        </pc:picChg>
        <pc:picChg chg="del">
          <ac:chgData name="Bertino Hernandez Cancino" userId="ce868ae7-7fce-4561-8884-386018fddd23" providerId="ADAL" clId="{FD2A4244-57B4-4DC6-8970-3FF3A2A70194}" dt="2024-01-29T22:28:23.880" v="11062" actId="478"/>
          <ac:picMkLst>
            <pc:docMk/>
            <pc:sldMk cId="3044989078" sldId="768"/>
            <ac:picMk id="3076" creationId="{72BEFB90-AE33-AE36-6A08-1F03F3A03A31}"/>
          </ac:picMkLst>
        </pc:picChg>
      </pc:sldChg>
      <pc:sldChg chg="add">
        <pc:chgData name="Bertino Hernandez Cancino" userId="ce868ae7-7fce-4561-8884-386018fddd23" providerId="ADAL" clId="{FD2A4244-57B4-4DC6-8970-3FF3A2A70194}" dt="2024-01-29T23:06:14.073" v="11407"/>
        <pc:sldMkLst>
          <pc:docMk/>
          <pc:sldMk cId="2429421021" sldId="769"/>
        </pc:sldMkLst>
      </pc:sldChg>
      <pc:sldChg chg="addSp delSp modSp add mod setBg modAnim delDesignElem">
        <pc:chgData name="Bertino Hernandez Cancino" userId="ce868ae7-7fce-4561-8884-386018fddd23" providerId="ADAL" clId="{FD2A4244-57B4-4DC6-8970-3FF3A2A70194}" dt="2024-02-23T16:29:54.099" v="15133"/>
        <pc:sldMkLst>
          <pc:docMk/>
          <pc:sldMk cId="3962536115" sldId="770"/>
        </pc:sldMkLst>
        <pc:spChg chg="add del mod">
          <ac:chgData name="Bertino Hernandez Cancino" userId="ce868ae7-7fce-4561-8884-386018fddd23" providerId="ADAL" clId="{FD2A4244-57B4-4DC6-8970-3FF3A2A70194}" dt="2024-02-23T16:29:39.175" v="15132" actId="478"/>
          <ac:spMkLst>
            <pc:docMk/>
            <pc:sldMk cId="3962536115" sldId="770"/>
            <ac:spMk id="3" creationId="{E1AD0657-4962-B000-BAD2-D7806A921C93}"/>
          </ac:spMkLst>
        </pc:spChg>
        <pc:spChg chg="del">
          <ac:chgData name="Bertino Hernandez Cancino" userId="ce868ae7-7fce-4561-8884-386018fddd23" providerId="ADAL" clId="{FD2A4244-57B4-4DC6-8970-3FF3A2A70194}" dt="2024-02-23T16:29:39.175" v="15132" actId="478"/>
          <ac:spMkLst>
            <pc:docMk/>
            <pc:sldMk cId="3962536115" sldId="770"/>
            <ac:spMk id="12" creationId="{F83286FD-4337-B5F6-260D-7676DBA220CC}"/>
          </ac:spMkLst>
        </pc:spChg>
        <pc:spChg chg="del">
          <ac:chgData name="Bertino Hernandez Cancino" userId="ce868ae7-7fce-4561-8884-386018fddd23" providerId="ADAL" clId="{FD2A4244-57B4-4DC6-8970-3FF3A2A70194}" dt="2024-01-29T23:06:14.073" v="11407"/>
          <ac:spMkLst>
            <pc:docMk/>
            <pc:sldMk cId="3962536115" sldId="770"/>
            <ac:spMk id="16" creationId="{BE5390C0-EA28-456A-8C95-1CDB808E9DDE}"/>
          </ac:spMkLst>
        </pc:spChg>
        <pc:picChg chg="add del mod">
          <ac:chgData name="Bertino Hernandez Cancino" userId="ce868ae7-7fce-4561-8884-386018fddd23" providerId="ADAL" clId="{FD2A4244-57B4-4DC6-8970-3FF3A2A70194}" dt="2024-02-23T16:29:39.175" v="15132" actId="478"/>
          <ac:picMkLst>
            <pc:docMk/>
            <pc:sldMk cId="3962536115" sldId="770"/>
            <ac:picMk id="2" creationId="{DBEC3E28-2B13-5CA2-8F86-2CB6D4379726}"/>
          </ac:picMkLst>
        </pc:picChg>
        <pc:picChg chg="del">
          <ac:chgData name="Bertino Hernandez Cancino" userId="ce868ae7-7fce-4561-8884-386018fddd23" providerId="ADAL" clId="{FD2A4244-57B4-4DC6-8970-3FF3A2A70194}" dt="2024-02-23T16:29:39.175" v="15132" actId="478"/>
          <ac:picMkLst>
            <pc:docMk/>
            <pc:sldMk cId="3962536115" sldId="770"/>
            <ac:picMk id="4" creationId="{BDDD02BD-FF2C-E978-1E68-309FEF3FAE14}"/>
          </ac:picMkLst>
        </pc:picChg>
        <pc:picChg chg="add del mod">
          <ac:chgData name="Bertino Hernandez Cancino" userId="ce868ae7-7fce-4561-8884-386018fddd23" providerId="ADAL" clId="{FD2A4244-57B4-4DC6-8970-3FF3A2A70194}" dt="2024-02-23T16:29:39.175" v="15132" actId="478"/>
          <ac:picMkLst>
            <pc:docMk/>
            <pc:sldMk cId="3962536115" sldId="770"/>
            <ac:picMk id="5" creationId="{D1709445-6852-E9EB-B82F-A27A5A097710}"/>
          </ac:picMkLst>
        </pc:picChg>
        <pc:picChg chg="add mod">
          <ac:chgData name="Bertino Hernandez Cancino" userId="ce868ae7-7fce-4561-8884-386018fddd23" providerId="ADAL" clId="{FD2A4244-57B4-4DC6-8970-3FF3A2A70194}" dt="2024-02-23T16:29:54.099" v="15133"/>
          <ac:picMkLst>
            <pc:docMk/>
            <pc:sldMk cId="3962536115" sldId="770"/>
            <ac:picMk id="6" creationId="{5DFD1540-1307-63F9-C113-5F87CD077AB4}"/>
          </ac:picMkLst>
        </pc:picChg>
        <pc:picChg chg="del">
          <ac:chgData name="Bertino Hernandez Cancino" userId="ce868ae7-7fce-4561-8884-386018fddd23" providerId="ADAL" clId="{FD2A4244-57B4-4DC6-8970-3FF3A2A70194}" dt="2024-02-23T16:29:39.175" v="15132" actId="478"/>
          <ac:picMkLst>
            <pc:docMk/>
            <pc:sldMk cId="3962536115" sldId="770"/>
            <ac:picMk id="7" creationId="{0F44FEB1-25D1-7C43-7303-1540D27049C9}"/>
          </ac:picMkLst>
        </pc:picChg>
        <pc:picChg chg="del">
          <ac:chgData name="Bertino Hernandez Cancino" userId="ce868ae7-7fce-4561-8884-386018fddd23" providerId="ADAL" clId="{FD2A4244-57B4-4DC6-8970-3FF3A2A70194}" dt="2024-02-23T16:29:39.175" v="15132" actId="478"/>
          <ac:picMkLst>
            <pc:docMk/>
            <pc:sldMk cId="3962536115" sldId="770"/>
            <ac:picMk id="11" creationId="{2FFF7585-254A-3F7A-B383-29BFBAC712F9}"/>
          </ac:picMkLst>
        </pc:picChg>
      </pc:sldChg>
      <pc:sldChg chg="delSp add del setBg delDesignElem">
        <pc:chgData name="Bertino Hernandez Cancino" userId="ce868ae7-7fce-4561-8884-386018fddd23" providerId="ADAL" clId="{FD2A4244-57B4-4DC6-8970-3FF3A2A70194}" dt="2024-01-30T14:46:27.359" v="11675" actId="47"/>
        <pc:sldMkLst>
          <pc:docMk/>
          <pc:sldMk cId="825454713" sldId="771"/>
        </pc:sldMkLst>
        <pc:spChg chg="del">
          <ac:chgData name="Bertino Hernandez Cancino" userId="ce868ae7-7fce-4561-8884-386018fddd23" providerId="ADAL" clId="{FD2A4244-57B4-4DC6-8970-3FF3A2A70194}" dt="2024-01-30T14:46:22.225" v="11674"/>
          <ac:spMkLst>
            <pc:docMk/>
            <pc:sldMk cId="825454713" sldId="771"/>
            <ac:spMk id="14" creationId="{2A785343-5D24-4118-A2E4-665D196F60C2}"/>
          </ac:spMkLst>
        </pc:spChg>
        <pc:spChg chg="del">
          <ac:chgData name="Bertino Hernandez Cancino" userId="ce868ae7-7fce-4561-8884-386018fddd23" providerId="ADAL" clId="{FD2A4244-57B4-4DC6-8970-3FF3A2A70194}" dt="2024-01-30T14:46:22.225" v="11674"/>
          <ac:spMkLst>
            <pc:docMk/>
            <pc:sldMk cId="825454713" sldId="771"/>
            <ac:spMk id="16" creationId="{32F4D216-10B7-4DCA-A0A1-068E9E32F4F2}"/>
          </ac:spMkLst>
        </pc:spChg>
      </pc:sldChg>
      <pc:sldChg chg="addSp delSp modSp add mod ord delAnim modAnim">
        <pc:chgData name="Bertino Hernandez Cancino" userId="ce868ae7-7fce-4561-8884-386018fddd23" providerId="ADAL" clId="{FD2A4244-57B4-4DC6-8970-3FF3A2A70194}" dt="2024-04-09T15:19:03.967" v="22379" actId="207"/>
        <pc:sldMkLst>
          <pc:docMk/>
          <pc:sldMk cId="3717246833" sldId="771"/>
        </pc:sldMkLst>
        <pc:spChg chg="add mod">
          <ac:chgData name="Bertino Hernandez Cancino" userId="ce868ae7-7fce-4561-8884-386018fddd23" providerId="ADAL" clId="{FD2A4244-57B4-4DC6-8970-3FF3A2A70194}" dt="2024-03-06T16:08:34.186" v="16111" actId="1035"/>
          <ac:spMkLst>
            <pc:docMk/>
            <pc:sldMk cId="3717246833" sldId="771"/>
            <ac:spMk id="2" creationId="{4AF68323-BE1A-797A-FDFF-551AC9D3E0C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3" creationId="{2D33ADA9-5710-409D-128A-3FD791E0A7FA}"/>
          </ac:spMkLst>
        </pc:spChg>
        <pc:spChg chg="add mod">
          <ac:chgData name="Bertino Hernandez Cancino" userId="ce868ae7-7fce-4561-8884-386018fddd23" providerId="ADAL" clId="{FD2A4244-57B4-4DC6-8970-3FF3A2A70194}" dt="2024-03-06T16:08:47.886" v="16116" actId="13822"/>
          <ac:spMkLst>
            <pc:docMk/>
            <pc:sldMk cId="3717246833" sldId="771"/>
            <ac:spMk id="3" creationId="{F0891F20-9F1C-284F-246B-AF4F1F737994}"/>
          </ac:spMkLst>
        </pc:spChg>
        <pc:spChg chg="add mod">
          <ac:chgData name="Bertino Hernandez Cancino" userId="ce868ae7-7fce-4561-8884-386018fddd23" providerId="ADAL" clId="{FD2A4244-57B4-4DC6-8970-3FF3A2A70194}" dt="2024-03-21T18:02:22.292" v="19682" actId="20577"/>
          <ac:spMkLst>
            <pc:docMk/>
            <pc:sldMk cId="3717246833" sldId="771"/>
            <ac:spMk id="6" creationId="{396EF1B3-4DDB-0448-EF0E-684F15EA0B92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7" creationId="{4B0187B2-13B8-9C43-43FD-F3D89A8CD12E}"/>
          </ac:spMkLst>
        </pc:spChg>
        <pc:spChg chg="add mod">
          <ac:chgData name="Bertino Hernandez Cancino" userId="ce868ae7-7fce-4561-8884-386018fddd23" providerId="ADAL" clId="{FD2A4244-57B4-4DC6-8970-3FF3A2A70194}" dt="2024-03-11T17:21:32.213" v="17460" actId="1037"/>
          <ac:spMkLst>
            <pc:docMk/>
            <pc:sldMk cId="3717246833" sldId="771"/>
            <ac:spMk id="7" creationId="{931AE678-0106-5544-6BD1-B49DB1410251}"/>
          </ac:spMkLst>
        </pc:spChg>
        <pc:spChg chg="add mod">
          <ac:chgData name="Bertino Hernandez Cancino" userId="ce868ae7-7fce-4561-8884-386018fddd23" providerId="ADAL" clId="{FD2A4244-57B4-4DC6-8970-3FF3A2A70194}" dt="2024-03-26T18:35:01.873" v="20889" actId="1035"/>
          <ac:spMkLst>
            <pc:docMk/>
            <pc:sldMk cId="3717246833" sldId="771"/>
            <ac:spMk id="8" creationId="{ECF05FB3-D0B9-9A2E-E4D8-218855C3E86D}"/>
          </ac:spMkLst>
        </pc:spChg>
        <pc:spChg chg="add mod">
          <ac:chgData name="Bertino Hernandez Cancino" userId="ce868ae7-7fce-4561-8884-386018fddd23" providerId="ADAL" clId="{FD2A4244-57B4-4DC6-8970-3FF3A2A70194}" dt="2024-03-26T18:35:38.665" v="20921" actId="20577"/>
          <ac:spMkLst>
            <pc:docMk/>
            <pc:sldMk cId="3717246833" sldId="771"/>
            <ac:spMk id="10" creationId="{27ABDF4B-71BC-EE67-B483-A2F77A124F7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0" creationId="{324B2BBC-B5B4-603A-3A39-9B2811324148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5" creationId="{7FFCF92F-C5FC-DE79-CDE8-7F42BCA68903}"/>
          </ac:spMkLst>
        </pc:spChg>
        <pc:spChg chg="add mod">
          <ac:chgData name="Bertino Hernandez Cancino" userId="ce868ae7-7fce-4561-8884-386018fddd23" providerId="ADAL" clId="{FD2A4244-57B4-4DC6-8970-3FF3A2A70194}" dt="2024-03-26T18:35:55.485" v="20942" actId="20577"/>
          <ac:spMkLst>
            <pc:docMk/>
            <pc:sldMk cId="3717246833" sldId="771"/>
            <ac:spMk id="15" creationId="{930A90A5-CACA-5E20-CA2B-7FE2707D467C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1" creationId="{03E7DD52-A943-93E0-DB95-CC43491501BB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4" creationId="{9164072B-F31E-9FBB-595D-AFB97565286D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5" creationId="{C7BB4BC8-F364-102B-D771-DA5E7D22081B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6" creationId="{4D1589D3-C780-F879-817D-54FC820C4708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7" creationId="{B2EA780E-5FB1-5D2C-65A0-FE16D2679BD3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28" creationId="{01A5D697-C28B-1D2B-6792-E363254D0ECB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30" creationId="{DC306B2F-2DB6-47D2-19DD-291AB4C2912C}"/>
          </ac:spMkLst>
        </pc:spChg>
        <pc:spChg chg="add mod">
          <ac:chgData name="Bertino Hernandez Cancino" userId="ce868ae7-7fce-4561-8884-386018fddd23" providerId="ADAL" clId="{FD2A4244-57B4-4DC6-8970-3FF3A2A70194}" dt="2024-01-30T15:13:15.027" v="11799" actId="1038"/>
          <ac:spMkLst>
            <pc:docMk/>
            <pc:sldMk cId="3717246833" sldId="771"/>
            <ac:spMk id="31" creationId="{39E3F5F5-FEAC-8B64-0129-189673A74E08}"/>
          </ac:spMkLst>
        </pc:spChg>
        <pc:spChg chg="add mod">
          <ac:chgData name="Bertino Hernandez Cancino" userId="ce868ae7-7fce-4561-8884-386018fddd23" providerId="ADAL" clId="{FD2A4244-57B4-4DC6-8970-3FF3A2A70194}" dt="2024-03-11T17:21:17.488" v="17417" actId="1035"/>
          <ac:spMkLst>
            <pc:docMk/>
            <pc:sldMk cId="3717246833" sldId="771"/>
            <ac:spMk id="1185" creationId="{B575BFBA-8282-DA4E-D383-69843174B4AA}"/>
          </ac:spMkLst>
        </pc:spChg>
        <pc:spChg chg="add mod topLvl">
          <ac:chgData name="Bertino Hernandez Cancino" userId="ce868ae7-7fce-4561-8884-386018fddd23" providerId="ADAL" clId="{FD2A4244-57B4-4DC6-8970-3FF3A2A70194}" dt="2024-03-12T16:59:05.462" v="17488" actId="20577"/>
          <ac:spMkLst>
            <pc:docMk/>
            <pc:sldMk cId="3717246833" sldId="771"/>
            <ac:spMk id="1186" creationId="{D71054D5-9B57-F2C8-A0AB-26EA656420C6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187" creationId="{62B6ABD4-D726-CCAE-3553-02782F84AF33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188" creationId="{2AABED31-719E-4345-6BB1-22265749CD47}"/>
          </ac:spMkLst>
        </pc:spChg>
        <pc:spChg chg="add del mod">
          <ac:chgData name="Bertino Hernandez Cancino" userId="ce868ae7-7fce-4561-8884-386018fddd23" providerId="ADAL" clId="{FD2A4244-57B4-4DC6-8970-3FF3A2A70194}" dt="2024-01-30T15:09:01.141" v="11759" actId="478"/>
          <ac:spMkLst>
            <pc:docMk/>
            <pc:sldMk cId="3717246833" sldId="771"/>
            <ac:spMk id="1191" creationId="{C2CB229C-DEBC-C4B8-87B9-D97958238FC3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192" creationId="{734C308A-9FEF-265C-BC05-452836AC25DB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193" creationId="{0B2E2E99-FD80-5345-7E5E-C6964624A323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194" creationId="{D49ECAA8-BBF9-03E2-BC28-F6B62BC92A99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95" creationId="{BDD57FE2-98D8-C96F-2834-86259223AF4D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96" creationId="{9895401C-B732-2765-A879-580CF15D8E66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98" creationId="{43947C34-B5C9-56C4-01B0-2C2957BF060D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99" creationId="{0861B4C8-0F41-02B3-21C7-95D2BB109881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00" creationId="{92C58160-16C1-7CD2-5F63-C943FD4D1EAE}"/>
          </ac:spMkLst>
        </pc:spChg>
        <pc:spChg chg="mod">
          <ac:chgData name="Bertino Hernandez Cancino" userId="ce868ae7-7fce-4561-8884-386018fddd23" providerId="ADAL" clId="{FD2A4244-57B4-4DC6-8970-3FF3A2A70194}" dt="2024-01-30T15:23:31.287" v="11996" actId="20577"/>
          <ac:spMkLst>
            <pc:docMk/>
            <pc:sldMk cId="3717246833" sldId="771"/>
            <ac:spMk id="1206" creationId="{044B0185-922C-420F-DE13-10F3CF3DA4F7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210" creationId="{A14C80E1-B976-392A-A82A-943447C98F99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211" creationId="{149E937A-72D4-D7A1-434F-DFF7FB17D02A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212" creationId="{BDEF66F5-024D-52FB-0733-63D12AD6D6DB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213" creationId="{7B065BC7-C101-C1F5-4C31-C027E527813D}"/>
          </ac:spMkLst>
        </pc:spChg>
        <pc:spChg chg="add mod topLvl">
          <ac:chgData name="Bertino Hernandez Cancino" userId="ce868ae7-7fce-4561-8884-386018fddd23" providerId="ADAL" clId="{FD2A4244-57B4-4DC6-8970-3FF3A2A70194}" dt="2024-01-30T15:16:49.108" v="11833" actId="165"/>
          <ac:spMkLst>
            <pc:docMk/>
            <pc:sldMk cId="3717246833" sldId="771"/>
            <ac:spMk id="1214" creationId="{A3DBD6ED-D637-B370-2DF0-455C7F917DE9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15" creationId="{26E2C0DC-F00F-1C5B-2360-0464EBB6C431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16" creationId="{8D93F93A-A88B-3AF9-FC2E-BBA167C3B78D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18" creationId="{458360C8-C327-8257-7F6C-C9A4974156BB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19" creationId="{E9868FB2-A5B5-538E-0544-F77D8086E3FF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0" creationId="{E4633FC9-A5C6-EEBB-1E10-97402A8A7596}"/>
          </ac:spMkLst>
        </pc:spChg>
        <pc:spChg chg="add mod">
          <ac:chgData name="Bertino Hernandez Cancino" userId="ce868ae7-7fce-4561-8884-386018fddd23" providerId="ADAL" clId="{FD2A4244-57B4-4DC6-8970-3FF3A2A70194}" dt="2024-03-06T16:08:34.186" v="16111" actId="1035"/>
          <ac:spMkLst>
            <pc:docMk/>
            <pc:sldMk cId="3717246833" sldId="771"/>
            <ac:spMk id="1221" creationId="{9316F655-55AC-9793-265E-4AE857800FA3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2" creationId="{61975E2D-1947-5A38-DB10-9CA01465BDF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3" creationId="{51098F56-6C5D-4562-3A8A-792B80427F4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5" creationId="{BC5D435E-8F23-6ECA-10E9-4F85BEDACEF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6" creationId="{8EB6C635-C3E1-669A-2FAE-0D86B8DC079F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7" creationId="{1A5195AE-370F-B035-8A51-F374E1385E5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29" creationId="{47F596E8-1CB5-079F-E5FE-B2190176B49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30" creationId="{60316C04-07EE-3213-EE88-5288DA2EB10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32" creationId="{B131E560-0B85-9D6D-0B0E-E741425F0DDD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33" creationId="{DCD09351-33D8-3D56-C2A5-BF3C6E4C814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34" creationId="{55BC5644-1D04-B0B9-C26E-8B4D02EC91F1}"/>
          </ac:spMkLst>
        </pc:spChg>
        <pc:spChg chg="add mod">
          <ac:chgData name="Bertino Hernandez Cancino" userId="ce868ae7-7fce-4561-8884-386018fddd23" providerId="ADAL" clId="{FD2A4244-57B4-4DC6-8970-3FF3A2A70194}" dt="2024-03-06T16:08:34.186" v="16111" actId="1035"/>
          <ac:spMkLst>
            <pc:docMk/>
            <pc:sldMk cId="3717246833" sldId="771"/>
            <ac:spMk id="1235" creationId="{1309323D-8482-F6F1-10AD-3D3EA564259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39" creationId="{78FB7DFB-67FB-D158-7E4A-F8DC4B9EEF7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40" creationId="{0A169C8B-BBD7-3576-09B4-AAE49F4C6857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42" creationId="{A5275257-DE96-4AD1-D21D-7192E140B8C1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43" creationId="{55F5BA07-FE71-3926-E795-746F830DB5A8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244" creationId="{D7A125C6-1D0C-D558-1452-23AA5758E46A}"/>
          </ac:spMkLst>
        </pc:spChg>
        <pc:spChg chg="add mod">
          <ac:chgData name="Bertino Hernandez Cancino" userId="ce868ae7-7fce-4561-8884-386018fddd23" providerId="ADAL" clId="{FD2A4244-57B4-4DC6-8970-3FF3A2A70194}" dt="2024-03-06T16:08:34.186" v="16111" actId="1035"/>
          <ac:spMkLst>
            <pc:docMk/>
            <pc:sldMk cId="3717246833" sldId="771"/>
            <ac:spMk id="1245" creationId="{EAD02EA6-DA26-8ECF-8209-6F4CF5912306}"/>
          </ac:spMkLst>
        </pc:spChg>
        <pc:spChg chg="add del mod">
          <ac:chgData name="Bertino Hernandez Cancino" userId="ce868ae7-7fce-4561-8884-386018fddd23" providerId="ADAL" clId="{FD2A4244-57B4-4DC6-8970-3FF3A2A70194}" dt="2024-03-25T17:35:02.616" v="20070" actId="478"/>
          <ac:spMkLst>
            <pc:docMk/>
            <pc:sldMk cId="3717246833" sldId="771"/>
            <ac:spMk id="1246" creationId="{A4E2BE0F-6BA7-838E-1AD9-E1C3971F6EF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64" creationId="{F93345A3-A48C-E879-B310-6A4239F61A53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65" creationId="{6727183C-F291-9B94-3220-E1F3E6A2597F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69" creationId="{2C2AD26D-93DB-E9E8-5516-D62BEB7FC5E7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71" creationId="{15D085B3-6C64-6426-42CC-E8D7913F4101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73" creationId="{A2FE6D24-71C8-09C1-8E6E-341D6E8261B9}"/>
          </ac:spMkLst>
        </pc:spChg>
        <pc:spChg chg="add del mod">
          <ac:chgData name="Bertino Hernandez Cancino" userId="ce868ae7-7fce-4561-8884-386018fddd23" providerId="ADAL" clId="{FD2A4244-57B4-4DC6-8970-3FF3A2A70194}" dt="2024-01-30T15:09:15.327" v="11764" actId="478"/>
          <ac:spMkLst>
            <pc:docMk/>
            <pc:sldMk cId="3717246833" sldId="771"/>
            <ac:spMk id="11278" creationId="{432A1C88-8D83-9C91-8B92-0DE1F0F46E00}"/>
          </ac:spMkLst>
        </pc:spChg>
        <pc:spChg chg="add mod topLvl">
          <ac:chgData name="Bertino Hernandez Cancino" userId="ce868ae7-7fce-4561-8884-386018fddd23" providerId="ADAL" clId="{FD2A4244-57B4-4DC6-8970-3FF3A2A70194}" dt="2024-01-30T15:16:55.055" v="11834" actId="108"/>
          <ac:spMkLst>
            <pc:docMk/>
            <pc:sldMk cId="3717246833" sldId="771"/>
            <ac:spMk id="11279" creationId="{E3A59C68-4D19-5C9A-9112-7A3E55C444E9}"/>
          </ac:spMkLst>
        </pc:spChg>
        <pc:spChg chg="add mod">
          <ac:chgData name="Bertino Hernandez Cancino" userId="ce868ae7-7fce-4561-8884-386018fddd23" providerId="ADAL" clId="{FD2A4244-57B4-4DC6-8970-3FF3A2A70194}" dt="2024-01-30T15:13:24.507" v="11802" actId="207"/>
          <ac:spMkLst>
            <pc:docMk/>
            <pc:sldMk cId="3717246833" sldId="771"/>
            <ac:spMk id="11282" creationId="{726F9334-BA9A-051A-C1DA-1A3642CF0947}"/>
          </ac:spMkLst>
        </pc:spChg>
        <pc:spChg chg="add mod">
          <ac:chgData name="Bertino Hernandez Cancino" userId="ce868ae7-7fce-4561-8884-386018fddd23" providerId="ADAL" clId="{FD2A4244-57B4-4DC6-8970-3FF3A2A70194}" dt="2024-01-30T15:13:28.679" v="11804" actId="1076"/>
          <ac:spMkLst>
            <pc:docMk/>
            <pc:sldMk cId="3717246833" sldId="771"/>
            <ac:spMk id="11283" creationId="{0A1F792A-BCAA-78D1-A225-B96F3891640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84" creationId="{E465BC8F-8B34-EFC1-C1F5-FAFAF81AFCD9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85" creationId="{740529A2-2B5B-FB0E-3C5C-E8D09AAB768E}"/>
          </ac:spMkLst>
        </pc:spChg>
        <pc:spChg chg="add mod">
          <ac:chgData name="Bertino Hernandez Cancino" userId="ce868ae7-7fce-4561-8884-386018fddd23" providerId="ADAL" clId="{FD2A4244-57B4-4DC6-8970-3FF3A2A70194}" dt="2024-03-12T16:59:49.071" v="17490" actId="207"/>
          <ac:spMkLst>
            <pc:docMk/>
            <pc:sldMk cId="3717246833" sldId="771"/>
            <ac:spMk id="11286" creationId="{1965A600-7350-1500-E316-AF836E2CF537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87" creationId="{E8C5BBAA-241B-F109-054E-A9308B47D5B1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88" creationId="{F8D6FAF7-65B7-9E4C-F263-21C80B3B08FB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89" creationId="{B50F204F-31D2-9FAD-7985-4B0C306F4669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93" creationId="{CB5C7F68-5D81-5201-F7C7-C0EF91292314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94" creationId="{742DB008-D7F6-8C37-222B-0A6FF2562A32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97" creationId="{04C196AA-0A67-6814-ED78-CC77ACA8C8EA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298" creationId="{B5B0111C-5880-8555-C774-83A055DE0A26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0" creationId="{5B7F2262-F401-53DA-CC21-831A04A957E3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1" creationId="{4C005E1A-3176-DADD-B3A0-FE03E1FDACEE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3" creationId="{E37C8CCD-EB0B-8900-6554-3B8F4BF4B8E5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4" creationId="{C2E03712-8A12-C82D-DFC4-B6805A60486C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5" creationId="{E69A745A-12C1-97A3-64BF-FAD4687296D4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7" creationId="{E6B2E0F3-242B-420C-1D49-48CB92CCDDA8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08" creationId="{26AC4CEF-0733-8D31-C13C-15213177FEC7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10" creationId="{A1A7CAE5-1D8F-6A07-9006-4578F3C0B74C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11" creationId="{3301C8B8-4304-4FAF-B343-E098AEA5BCC3}"/>
          </ac:spMkLst>
        </pc:spChg>
        <pc:spChg chg="del">
          <ac:chgData name="Bertino Hernandez Cancino" userId="ce868ae7-7fce-4561-8884-386018fddd23" providerId="ADAL" clId="{FD2A4244-57B4-4DC6-8970-3FF3A2A70194}" dt="2024-01-30T15:06:41.449" v="11716" actId="478"/>
          <ac:spMkLst>
            <pc:docMk/>
            <pc:sldMk cId="3717246833" sldId="771"/>
            <ac:spMk id="11312" creationId="{A9533F34-B472-6906-700E-FD1847711BD4}"/>
          </ac:spMkLst>
        </pc:spChg>
        <pc:grpChg chg="add mod">
          <ac:chgData name="Bertino Hernandez Cancino" userId="ce868ae7-7fce-4561-8884-386018fddd23" providerId="ADAL" clId="{FD2A4244-57B4-4DC6-8970-3FF3A2A70194}" dt="2024-03-11T17:21:38.598" v="17485" actId="1036"/>
          <ac:grpSpMkLst>
            <pc:docMk/>
            <pc:sldMk cId="3717246833" sldId="771"/>
            <ac:grpSpMk id="1247" creationId="{F84EECD6-A4A9-80C2-FA74-5DFFE0EB175F}"/>
          </ac:grpSpMkLst>
        </pc:grpChg>
        <pc:grpChg chg="add del mod">
          <ac:chgData name="Bertino Hernandez Cancino" userId="ce868ae7-7fce-4561-8884-386018fddd23" providerId="ADAL" clId="{FD2A4244-57B4-4DC6-8970-3FF3A2A70194}" dt="2024-01-30T15:16:49.108" v="11833" actId="165"/>
          <ac:grpSpMkLst>
            <pc:docMk/>
            <pc:sldMk cId="3717246833" sldId="771"/>
            <ac:grpSpMk id="11280" creationId="{A11A9FCE-7CCF-DD17-ABDF-CAA54A214F8B}"/>
          </ac:grpSpMkLst>
        </pc:grp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2" creationId="{2ECD8C62-613E-DBB7-C430-05559B7F6416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4-09T15:19:03.967" v="22379" actId="207"/>
          <ac:graphicFrameMkLst>
            <pc:docMk/>
            <pc:sldMk cId="3717246833" sldId="771"/>
            <ac:graphicFrameMk id="4" creationId="{0ADFB3AC-4215-9140-0CC9-3AA14792FB4C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4" creationId="{965FF2C6-A328-F90F-2930-AE5D8B4BC528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8" creationId="{E13E4900-1E75-92AD-CD59-0AFB14D5A91F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23" creationId="{F93F4F2E-7864-6009-0630-0A9D109603D1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197" creationId="{D1F5FED4-63C0-4644-D279-007C8E93C644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217" creationId="{3A8DCD1D-7D4E-FB5C-7CDB-D5533E0C942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224" creationId="{309594C0-BB28-03C1-AC76-8558ED5F5922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1-30T21:45:18.762" v="13779" actId="478"/>
          <ac:graphicFrameMkLst>
            <pc:docMk/>
            <pc:sldMk cId="3717246833" sldId="771"/>
            <ac:graphicFrameMk id="1228" creationId="{915C91D9-11C7-4743-8058-27E16EBD7089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231" creationId="{E06E63EE-82F8-DC71-91BF-FE3F4E3777C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241" creationId="{4C3F74A6-1695-DE62-D345-8C5AA0AFFD6A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3-11T17:21:38.598" v="17485" actId="1036"/>
          <ac:graphicFrameMkLst>
            <pc:docMk/>
            <pc:sldMk cId="3717246833" sldId="771"/>
            <ac:graphicFrameMk id="11281" creationId="{467E8A6E-C3B2-76E3-8553-D55FD61184A7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06:41.449" v="11716" actId="478"/>
          <ac:graphicFrameMkLst>
            <pc:docMk/>
            <pc:sldMk cId="3717246833" sldId="771"/>
            <ac:graphicFrameMk id="11295" creationId="{E6462D4D-BC66-52F6-1A75-4372A42CD4AD}"/>
          </ac:graphicFrameMkLst>
        </pc:graphicFrame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6" creationId="{C4B62573-EC99-A71C-BB5E-5A6E8B6CF1A5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22" creationId="{DDC23EBC-B72B-6DB8-3FEE-028244BBD198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29" creationId="{2DB70648-9697-2B1C-BDF0-518B135640C2}"/>
          </ac:picMkLst>
        </pc:picChg>
        <pc:picChg chg="add mod">
          <ac:chgData name="Bertino Hernandez Cancino" userId="ce868ae7-7fce-4561-8884-386018fddd23" providerId="ADAL" clId="{FD2A4244-57B4-4DC6-8970-3FF3A2A70194}" dt="2024-01-30T15:13:15.027" v="11799" actId="1038"/>
          <ac:picMkLst>
            <pc:docMk/>
            <pc:sldMk cId="3717246833" sldId="771"/>
            <ac:picMk id="1184" creationId="{209F580F-686E-5AF8-4415-643B37BC4232}"/>
          </ac:picMkLst>
        </pc:picChg>
        <pc:picChg chg="add mod topLvl">
          <ac:chgData name="Bertino Hernandez Cancino" userId="ce868ae7-7fce-4561-8884-386018fddd23" providerId="ADAL" clId="{FD2A4244-57B4-4DC6-8970-3FF3A2A70194}" dt="2024-01-30T15:16:49.108" v="11833" actId="165"/>
          <ac:picMkLst>
            <pc:docMk/>
            <pc:sldMk cId="3717246833" sldId="771"/>
            <ac:picMk id="1190" creationId="{AC15DE19-D630-46B6-B9F7-AAA2679332F4}"/>
          </ac:picMkLst>
        </pc:picChg>
        <pc:picChg chg="add mod topLvl">
          <ac:chgData name="Bertino Hernandez Cancino" userId="ce868ae7-7fce-4561-8884-386018fddd23" providerId="ADAL" clId="{FD2A4244-57B4-4DC6-8970-3FF3A2A70194}" dt="2024-01-30T15:16:49.108" v="11833" actId="165"/>
          <ac:picMkLst>
            <pc:docMk/>
            <pc:sldMk cId="3717246833" sldId="771"/>
            <ac:picMk id="1207" creationId="{DBC6B6DD-092D-77EC-3CB4-7828F2F4943D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236" creationId="{A113E817-D923-6082-384D-6D492654AB36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237" creationId="{24B06E4C-94A2-D1CC-E9F3-3A953DB0B3BE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238" creationId="{4073995E-8463-FC52-737C-CD51B72F99F0}"/>
          </ac:picMkLst>
        </pc:picChg>
        <pc:picChg chg="add mod">
          <ac:chgData name="Bertino Hernandez Cancino" userId="ce868ae7-7fce-4561-8884-386018fddd23" providerId="ADAL" clId="{FD2A4244-57B4-4DC6-8970-3FF3A2A70194}" dt="2024-03-11T17:21:38.598" v="17485" actId="1036"/>
          <ac:picMkLst>
            <pc:docMk/>
            <pc:sldMk cId="3717246833" sldId="771"/>
            <ac:picMk id="5122" creationId="{1E6A458A-B6C1-D27A-3226-E9C14FF525B8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266" creationId="{59A2D8A0-FD21-AEDF-0D0C-24A5C2E1684F}"/>
          </ac:picMkLst>
        </pc:picChg>
        <pc:picChg chg="add mod topLvl">
          <ac:chgData name="Bertino Hernandez Cancino" userId="ce868ae7-7fce-4561-8884-386018fddd23" providerId="ADAL" clId="{FD2A4244-57B4-4DC6-8970-3FF3A2A70194}" dt="2024-01-30T15:16:49.108" v="11833" actId="165"/>
          <ac:picMkLst>
            <pc:docMk/>
            <pc:sldMk cId="3717246833" sldId="771"/>
            <ac:picMk id="11267" creationId="{91FD76CC-17C3-C118-6C14-F51985267F99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272" creationId="{DD338772-478A-A8C4-EC38-E91A2F9BAB74}"/>
          </ac:picMkLst>
        </pc:picChg>
        <pc:picChg chg="add mod topLvl">
          <ac:chgData name="Bertino Hernandez Cancino" userId="ce868ae7-7fce-4561-8884-386018fddd23" providerId="ADAL" clId="{FD2A4244-57B4-4DC6-8970-3FF3A2A70194}" dt="2024-01-30T15:16:49.108" v="11833" actId="165"/>
          <ac:picMkLst>
            <pc:docMk/>
            <pc:sldMk cId="3717246833" sldId="771"/>
            <ac:picMk id="11274" creationId="{F42DC26E-0528-42C9-6C68-D6ECCCCFE049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275" creationId="{0844CBF3-C76F-86FC-5912-01C0D24340AB}"/>
          </ac:picMkLst>
        </pc:picChg>
        <pc:picChg chg="add mod topLvl">
          <ac:chgData name="Bertino Hernandez Cancino" userId="ce868ae7-7fce-4561-8884-386018fddd23" providerId="ADAL" clId="{FD2A4244-57B4-4DC6-8970-3FF3A2A70194}" dt="2024-01-30T15:16:49.108" v="11833" actId="165"/>
          <ac:picMkLst>
            <pc:docMk/>
            <pc:sldMk cId="3717246833" sldId="771"/>
            <ac:picMk id="11277" creationId="{81865D48-E566-E310-C7DD-E14CBF09A7EB}"/>
          </ac:picMkLst>
        </pc:picChg>
        <pc:picChg chg="add mod">
          <ac:chgData name="Bertino Hernandez Cancino" userId="ce868ae7-7fce-4561-8884-386018fddd23" providerId="ADAL" clId="{FD2A4244-57B4-4DC6-8970-3FF3A2A70194}" dt="2024-03-11T17:18:39.283" v="17155" actId="1036"/>
          <ac:picMkLst>
            <pc:docMk/>
            <pc:sldMk cId="3717246833" sldId="771"/>
            <ac:picMk id="11290" creationId="{392E2A1E-404E-993A-42AB-2AF920229E72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291" creationId="{9653A8B3-EE69-385D-DC0E-1FC7156AF408}"/>
          </ac:picMkLst>
        </pc:picChg>
        <pc:picChg chg="add mod">
          <ac:chgData name="Bertino Hernandez Cancino" userId="ce868ae7-7fce-4561-8884-386018fddd23" providerId="ADAL" clId="{FD2A4244-57B4-4DC6-8970-3FF3A2A70194}" dt="2024-03-06T16:08:34.186" v="16111" actId="1035"/>
          <ac:picMkLst>
            <pc:docMk/>
            <pc:sldMk cId="3717246833" sldId="771"/>
            <ac:picMk id="11292" creationId="{06E3574A-2A95-60BD-3F19-1C9483394A65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299" creationId="{A092E7D8-5AB2-70C4-C99C-42678E73AEE4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306" creationId="{3BD2F9AF-70F7-D314-DF2E-68F5946E3E78}"/>
          </ac:picMkLst>
        </pc:picChg>
        <pc:picChg chg="del">
          <ac:chgData name="Bertino Hernandez Cancino" userId="ce868ae7-7fce-4561-8884-386018fddd23" providerId="ADAL" clId="{FD2A4244-57B4-4DC6-8970-3FF3A2A70194}" dt="2024-01-30T15:06:41.449" v="11716" actId="478"/>
          <ac:picMkLst>
            <pc:docMk/>
            <pc:sldMk cId="3717246833" sldId="771"/>
            <ac:picMk id="11313" creationId="{51BF7E1D-0A23-E418-C281-4E99B91DD560}"/>
          </ac:picMkLst>
        </pc:picChg>
        <pc:cxnChg chg="add mod topLvl">
          <ac:chgData name="Bertino Hernandez Cancino" userId="ce868ae7-7fce-4561-8884-386018fddd23" providerId="ADAL" clId="{FD2A4244-57B4-4DC6-8970-3FF3A2A70194}" dt="2024-01-30T15:16:49.108" v="11833" actId="165"/>
          <ac:cxnSpMkLst>
            <pc:docMk/>
            <pc:sldMk cId="3717246833" sldId="771"/>
            <ac:cxnSpMk id="1189" creationId="{EB1F2A55-9B86-FD98-A4A1-DE615FB9D72C}"/>
          </ac:cxnSpMkLst>
        </pc:cxnChg>
        <pc:cxnChg chg="add mod topLvl">
          <ac:chgData name="Bertino Hernandez Cancino" userId="ce868ae7-7fce-4561-8884-386018fddd23" providerId="ADAL" clId="{FD2A4244-57B4-4DC6-8970-3FF3A2A70194}" dt="2024-01-30T15:16:49.108" v="11833" actId="165"/>
          <ac:cxnSpMkLst>
            <pc:docMk/>
            <pc:sldMk cId="3717246833" sldId="771"/>
            <ac:cxnSpMk id="1208" creationId="{E101030D-A64C-045E-F12E-A1DC270AF611}"/>
          </ac:cxnSpMkLst>
        </pc:cxnChg>
        <pc:cxnChg chg="add mod topLvl">
          <ac:chgData name="Bertino Hernandez Cancino" userId="ce868ae7-7fce-4561-8884-386018fddd23" providerId="ADAL" clId="{FD2A4244-57B4-4DC6-8970-3FF3A2A70194}" dt="2024-01-30T15:16:49.108" v="11833" actId="165"/>
          <ac:cxnSpMkLst>
            <pc:docMk/>
            <pc:sldMk cId="3717246833" sldId="771"/>
            <ac:cxnSpMk id="1209" creationId="{759DDC18-AD96-80B5-569D-CDBF762FBB5D}"/>
          </ac:cxnSpMkLst>
        </pc:cxnChg>
        <pc:cxnChg chg="add mod topLvl">
          <ac:chgData name="Bertino Hernandez Cancino" userId="ce868ae7-7fce-4561-8884-386018fddd23" providerId="ADAL" clId="{FD2A4244-57B4-4DC6-8970-3FF3A2A70194}" dt="2024-01-30T15:16:49.108" v="11833" actId="165"/>
          <ac:cxnSpMkLst>
            <pc:docMk/>
            <pc:sldMk cId="3717246833" sldId="771"/>
            <ac:cxnSpMk id="11268" creationId="{F31468BA-09FF-F55C-A840-38B75A63E231}"/>
          </ac:cxnSpMkLst>
        </pc:cxnChg>
        <pc:cxnChg chg="add mod topLvl">
          <ac:chgData name="Bertino Hernandez Cancino" userId="ce868ae7-7fce-4561-8884-386018fddd23" providerId="ADAL" clId="{FD2A4244-57B4-4DC6-8970-3FF3A2A70194}" dt="2024-01-30T15:16:49.108" v="11833" actId="165"/>
          <ac:cxnSpMkLst>
            <pc:docMk/>
            <pc:sldMk cId="3717246833" sldId="771"/>
            <ac:cxnSpMk id="11270" creationId="{136914D1-A906-4989-1268-14B20E90578D}"/>
          </ac:cxnSpMkLst>
        </pc:cxnChg>
        <pc:cxnChg chg="add del mod">
          <ac:chgData name="Bertino Hernandez Cancino" userId="ce868ae7-7fce-4561-8884-386018fddd23" providerId="ADAL" clId="{FD2A4244-57B4-4DC6-8970-3FF3A2A70194}" dt="2024-01-30T15:09:06.264" v="11762" actId="478"/>
          <ac:cxnSpMkLst>
            <pc:docMk/>
            <pc:sldMk cId="3717246833" sldId="771"/>
            <ac:cxnSpMk id="11276" creationId="{6D7549AA-87DC-B39D-AE59-F071485B397E}"/>
          </ac:cxnSpMkLst>
        </pc:cxnChg>
      </pc:sldChg>
      <pc:sldChg chg="addSp delSp modSp add del mod delAnim modAnim">
        <pc:chgData name="Bertino Hernandez Cancino" userId="ce868ae7-7fce-4561-8884-386018fddd23" providerId="ADAL" clId="{FD2A4244-57B4-4DC6-8970-3FF3A2A70194}" dt="2024-03-06T16:21:30.319" v="16264" actId="47"/>
        <pc:sldMkLst>
          <pc:docMk/>
          <pc:sldMk cId="2266439011" sldId="772"/>
        </pc:sldMkLst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2" creationId="{51ABAEE1-D9E8-8933-BC14-9F91CE0522C6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3" creationId="{C6912C88-C36A-2B5F-A96F-8E80BF72AD78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4" creationId="{D871E9E8-66E2-9064-6813-178B29471F34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6" creationId="{FD5F2F33-A23C-7BB5-607C-26F23A1BD116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7" creationId="{023C2A7E-B9A1-228C-88A6-4F5C0FB31B4F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8" creationId="{1F7CBC23-B16A-D54C-87BF-F6AE71E54FD1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10" creationId="{BCE9935E-CA45-03F2-F852-118E52725E81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15" creationId="{C2030967-B45D-BD00-8ED8-689D7AFC3C05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21" creationId="{15B5EFB2-F601-86C8-EDA4-371D309F837B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22" creationId="{03692C54-C272-1824-7347-E21874AA54CA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23" creationId="{5B3B11D7-6241-E003-DE39-1083B7A23322}"/>
          </ac:spMkLst>
        </pc:spChg>
        <pc:spChg chg="add del mod">
          <ac:chgData name="Bertino Hernandez Cancino" userId="ce868ae7-7fce-4561-8884-386018fddd23" providerId="ADAL" clId="{FD2A4244-57B4-4DC6-8970-3FF3A2A70194}" dt="2024-01-30T16:09:51.580" v="12633" actId="478"/>
          <ac:spMkLst>
            <pc:docMk/>
            <pc:sldMk cId="2266439011" sldId="772"/>
            <ac:spMk id="25" creationId="{7932FC4C-51F6-8EBD-36DB-74867BD4F54A}"/>
          </ac:spMkLst>
        </pc:spChg>
        <pc:spChg chg="add del mod">
          <ac:chgData name="Bertino Hernandez Cancino" userId="ce868ae7-7fce-4561-8884-386018fddd23" providerId="ADAL" clId="{FD2A4244-57B4-4DC6-8970-3FF3A2A70194}" dt="2024-01-30T15:50:06.907" v="12281" actId="478"/>
          <ac:spMkLst>
            <pc:docMk/>
            <pc:sldMk cId="2266439011" sldId="772"/>
            <ac:spMk id="27" creationId="{4AB951C0-6779-5826-76C4-5BFB369E5FCF}"/>
          </ac:spMkLst>
        </pc:spChg>
        <pc:spChg chg="add del">
          <ac:chgData name="Bertino Hernandez Cancino" userId="ce868ae7-7fce-4561-8884-386018fddd23" providerId="ADAL" clId="{FD2A4244-57B4-4DC6-8970-3FF3A2A70194}" dt="2024-01-30T15:55:10.350" v="12290" actId="478"/>
          <ac:spMkLst>
            <pc:docMk/>
            <pc:sldMk cId="2266439011" sldId="772"/>
            <ac:spMk id="28" creationId="{4242EC22-9A62-A791-EEF1-D891F7C58F57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29" creationId="{F5F0AF4E-8B23-B269-0ECD-DFF3D0A07B6C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31" creationId="{39E3F5F5-FEAC-8B64-0129-189673A74E08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85" creationId="{B575BFBA-8282-DA4E-D383-69843174B4AA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86" creationId="{D71054D5-9B57-F2C8-A0AB-26EA656420C6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87" creationId="{62B6ABD4-D726-CCAE-3553-02782F84AF33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88" creationId="{2AABED31-719E-4345-6BB1-22265749CD47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191" creationId="{3693FAF4-9544-4007-8210-C7D76BE78E82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92" creationId="{734C308A-9FEF-265C-BC05-452836AC25DB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93" creationId="{0B2E2E99-FD80-5345-7E5E-C6964624A323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94" creationId="{D49ECAA8-BBF9-03E2-BC28-F6B62BC92A99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195" creationId="{77EF98A3-D821-8904-BE2E-6B3128FEBF13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196" creationId="{B5913F3C-3E97-4033-0F43-87C6AB73B9AC}"/>
          </ac:spMkLst>
        </pc:spChg>
        <pc:spChg chg="add mod">
          <ac:chgData name="Bertino Hernandez Cancino" userId="ce868ae7-7fce-4561-8884-386018fddd23" providerId="ADAL" clId="{FD2A4244-57B4-4DC6-8970-3FF3A2A70194}" dt="2024-01-30T16:55:02.273" v="13110" actId="20577"/>
          <ac:spMkLst>
            <pc:docMk/>
            <pc:sldMk cId="2266439011" sldId="772"/>
            <ac:spMk id="1198" creationId="{8599F0A6-9650-BCEC-4D89-51164ED6AB05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199" creationId="{7A85CBA0-1D51-FBBE-9A67-E1AF774074D2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200" creationId="{97F0045F-B7C5-4A66-A18A-D187E4499FBB}"/>
          </ac:spMkLst>
        </pc:spChg>
        <pc:spChg chg="mod">
          <ac:chgData name="Bertino Hernandez Cancino" userId="ce868ae7-7fce-4561-8884-386018fddd23" providerId="ADAL" clId="{FD2A4244-57B4-4DC6-8970-3FF3A2A70194}" dt="2024-01-30T15:41:53.834" v="12149" actId="20577"/>
          <ac:spMkLst>
            <pc:docMk/>
            <pc:sldMk cId="2266439011" sldId="772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10" creationId="{A14C80E1-B976-392A-A82A-943447C98F99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11" creationId="{149E937A-72D4-D7A1-434F-DFF7FB17D02A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12" creationId="{BDEF66F5-024D-52FB-0733-63D12AD6D6DB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13" creationId="{7B065BC7-C101-C1F5-4C31-C027E527813D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14" creationId="{A3DBD6ED-D637-B370-2DF0-455C7F917DE9}"/>
          </ac:spMkLst>
        </pc:spChg>
        <pc:spChg chg="add mod">
          <ac:chgData name="Bertino Hernandez Cancino" userId="ce868ae7-7fce-4561-8884-386018fddd23" providerId="ADAL" clId="{FD2A4244-57B4-4DC6-8970-3FF3A2A70194}" dt="2024-01-30T16:11:10.046" v="12655" actId="1036"/>
          <ac:spMkLst>
            <pc:docMk/>
            <pc:sldMk cId="2266439011" sldId="772"/>
            <ac:spMk id="1215" creationId="{DD8277CC-983D-2624-6C96-1AA1340CA10B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21" creationId="{9316F655-55AC-9793-265E-4AE857800FA3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35" creationId="{1309323D-8482-F6F1-10AD-3D3EA564259E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245" creationId="{EAD02EA6-DA26-8ECF-8209-6F4CF5912306}"/>
          </ac:spMkLst>
        </pc:spChg>
        <pc:spChg chg="add mod">
          <ac:chgData name="Bertino Hernandez Cancino" userId="ce868ae7-7fce-4561-8884-386018fddd23" providerId="ADAL" clId="{FD2A4244-57B4-4DC6-8970-3FF3A2A70194}" dt="2024-01-30T16:12:02.753" v="12693" actId="1038"/>
          <ac:spMkLst>
            <pc:docMk/>
            <pc:sldMk cId="2266439011" sldId="772"/>
            <ac:spMk id="4096" creationId="{1CC472EB-14F4-ED47-D4F9-4CC12904B24D}"/>
          </ac:spMkLst>
        </pc:spChg>
        <pc:spChg chg="add mod">
          <ac:chgData name="Bertino Hernandez Cancino" userId="ce868ae7-7fce-4561-8884-386018fddd23" providerId="ADAL" clId="{FD2A4244-57B4-4DC6-8970-3FF3A2A70194}" dt="2024-01-30T16:12:02.753" v="12693" actId="1038"/>
          <ac:spMkLst>
            <pc:docMk/>
            <pc:sldMk cId="2266439011" sldId="772"/>
            <ac:spMk id="4098" creationId="{C67CBC2D-8090-D5F8-9A76-3B57A3348D1C}"/>
          </ac:spMkLst>
        </pc:spChg>
        <pc:spChg chg="add mod">
          <ac:chgData name="Bertino Hernandez Cancino" userId="ce868ae7-7fce-4561-8884-386018fddd23" providerId="ADAL" clId="{FD2A4244-57B4-4DC6-8970-3FF3A2A70194}" dt="2024-01-30T17:10:22.315" v="13244" actId="20577"/>
          <ac:spMkLst>
            <pc:docMk/>
            <pc:sldMk cId="2266439011" sldId="772"/>
            <ac:spMk id="4101" creationId="{6EE0E029-D9E4-BB99-951C-C7AE58BB6881}"/>
          </ac:spMkLst>
        </pc:spChg>
        <pc:spChg chg="add mod">
          <ac:chgData name="Bertino Hernandez Cancino" userId="ce868ae7-7fce-4561-8884-386018fddd23" providerId="ADAL" clId="{FD2A4244-57B4-4DC6-8970-3FF3A2A70194}" dt="2024-01-30T16:14:16.382" v="12843" actId="1076"/>
          <ac:spMkLst>
            <pc:docMk/>
            <pc:sldMk cId="2266439011" sldId="772"/>
            <ac:spMk id="4109" creationId="{0FD02F51-0FC3-3FA5-04C3-E64598CF064D}"/>
          </ac:spMkLst>
        </pc:spChg>
        <pc:spChg chg="add mod">
          <ac:chgData name="Bertino Hernandez Cancino" userId="ce868ae7-7fce-4561-8884-386018fddd23" providerId="ADAL" clId="{FD2A4244-57B4-4DC6-8970-3FF3A2A70194}" dt="2024-01-30T16:14:19.756" v="12845" actId="1076"/>
          <ac:spMkLst>
            <pc:docMk/>
            <pc:sldMk cId="2266439011" sldId="772"/>
            <ac:spMk id="4110" creationId="{2959AED4-D5BE-F726-7304-5581AD8BA95C}"/>
          </ac:spMkLst>
        </pc:spChg>
        <pc:spChg chg="add mod">
          <ac:chgData name="Bertino Hernandez Cancino" userId="ce868ae7-7fce-4561-8884-386018fddd23" providerId="ADAL" clId="{FD2A4244-57B4-4DC6-8970-3FF3A2A70194}" dt="2024-01-30T21:05:55.631" v="13737" actId="20577"/>
          <ac:spMkLst>
            <pc:docMk/>
            <pc:sldMk cId="2266439011" sldId="772"/>
            <ac:spMk id="4112" creationId="{7E20950E-FB39-695C-1B0F-DC8F9F327002}"/>
          </ac:spMkLst>
        </pc:spChg>
        <pc:spChg chg="add mod">
          <ac:chgData name="Bertino Hernandez Cancino" userId="ce868ae7-7fce-4561-8884-386018fddd23" providerId="ADAL" clId="{FD2A4244-57B4-4DC6-8970-3FF3A2A70194}" dt="2024-03-01T23:08:48.187" v="15205" actId="1036"/>
          <ac:spMkLst>
            <pc:docMk/>
            <pc:sldMk cId="2266439011" sldId="772"/>
            <ac:spMk id="4114" creationId="{3BC19FB0-673A-6A56-16FC-374C24EE4140}"/>
          </ac:spMkLst>
        </pc:spChg>
        <pc:spChg chg="add mod">
          <ac:chgData name="Bertino Hernandez Cancino" userId="ce868ae7-7fce-4561-8884-386018fddd23" providerId="ADAL" clId="{FD2A4244-57B4-4DC6-8970-3FF3A2A70194}" dt="2024-01-30T16:53:04.955" v="13072" actId="1035"/>
          <ac:spMkLst>
            <pc:docMk/>
            <pc:sldMk cId="2266439011" sldId="772"/>
            <ac:spMk id="4115" creationId="{0BF6A591-8D85-5215-EBFB-03FA80E6902B}"/>
          </ac:spMkLst>
        </pc:spChg>
        <pc:spChg chg="add mod">
          <ac:chgData name="Bertino Hernandez Cancino" userId="ce868ae7-7fce-4561-8884-386018fddd23" providerId="ADAL" clId="{FD2A4244-57B4-4DC6-8970-3FF3A2A70194}" dt="2024-01-30T16:53:43.013" v="13081" actId="20577"/>
          <ac:spMkLst>
            <pc:docMk/>
            <pc:sldMk cId="2266439011" sldId="772"/>
            <ac:spMk id="4116" creationId="{676871FF-C7B9-B001-B711-F3EF37570A50}"/>
          </ac:spMkLst>
        </pc:spChg>
        <pc:spChg chg="add mod">
          <ac:chgData name="Bertino Hernandez Cancino" userId="ce868ae7-7fce-4561-8884-386018fddd23" providerId="ADAL" clId="{FD2A4244-57B4-4DC6-8970-3FF3A2A70194}" dt="2024-01-30T16:55:49.993" v="13174" actId="1037"/>
          <ac:spMkLst>
            <pc:docMk/>
            <pc:sldMk cId="2266439011" sldId="772"/>
            <ac:spMk id="4117" creationId="{6925590C-9313-5A8C-5F5A-AA6ED30DC6D2}"/>
          </ac:spMkLst>
        </pc:spChg>
        <pc:spChg chg="del">
          <ac:chgData name="Bertino Hernandez Cancino" userId="ce868ae7-7fce-4561-8884-386018fddd23" providerId="ADAL" clId="{FD2A4244-57B4-4DC6-8970-3FF3A2A70194}" dt="2024-01-30T15:42:40.359" v="12179" actId="478"/>
          <ac:spMkLst>
            <pc:docMk/>
            <pc:sldMk cId="2266439011" sldId="772"/>
            <ac:spMk id="11279" creationId="{E3A59C68-4D19-5C9A-9112-7A3E55C444E9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282" creationId="{726F9334-BA9A-051A-C1DA-1A3642CF0947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283" creationId="{0A1F792A-BCAA-78D1-A225-B96F3891640E}"/>
          </ac:spMkLst>
        </pc:spChg>
        <pc:spChg chg="del">
          <ac:chgData name="Bertino Hernandez Cancino" userId="ce868ae7-7fce-4561-8884-386018fddd23" providerId="ADAL" clId="{FD2A4244-57B4-4DC6-8970-3FF3A2A70194}" dt="2024-01-30T15:41:35.987" v="12107" actId="478"/>
          <ac:spMkLst>
            <pc:docMk/>
            <pc:sldMk cId="2266439011" sldId="772"/>
            <ac:spMk id="11286" creationId="{1965A600-7350-1500-E316-AF836E2CF537}"/>
          </ac:spMkLst>
        </pc:spChg>
        <pc:grpChg chg="add mod">
          <ac:chgData name="Bertino Hernandez Cancino" userId="ce868ae7-7fce-4561-8884-386018fddd23" providerId="ADAL" clId="{FD2A4244-57B4-4DC6-8970-3FF3A2A70194}" dt="2024-01-30T16:11:10.046" v="12655" actId="1036"/>
          <ac:grpSpMkLst>
            <pc:docMk/>
            <pc:sldMk cId="2266439011" sldId="772"/>
            <ac:grpSpMk id="30" creationId="{E5080B65-7E7E-85D7-03A4-A4772EC5B14C}"/>
          </ac:grpSpMkLst>
        </pc:grpChg>
        <pc:grpChg chg="add mod">
          <ac:chgData name="Bertino Hernandez Cancino" userId="ce868ae7-7fce-4561-8884-386018fddd23" providerId="ADAL" clId="{FD2A4244-57B4-4DC6-8970-3FF3A2A70194}" dt="2024-01-30T16:11:53.295" v="12680" actId="164"/>
          <ac:grpSpMkLst>
            <pc:docMk/>
            <pc:sldMk cId="2266439011" sldId="772"/>
            <ac:grpSpMk id="4108" creationId="{0F7EA0FF-B3F3-7E4A-0BDC-A6290CEC5C8E}"/>
          </ac:grpSpMkLst>
        </pc:grpChg>
        <pc:graphicFrameChg chg="del">
          <ac:chgData name="Bertino Hernandez Cancino" userId="ce868ae7-7fce-4561-8884-386018fddd23" providerId="ADAL" clId="{FD2A4244-57B4-4DC6-8970-3FF3A2A70194}" dt="2024-01-30T15:41:35.987" v="12107" actId="478"/>
          <ac:graphicFrameMkLst>
            <pc:docMk/>
            <pc:sldMk cId="2266439011" sldId="772"/>
            <ac:graphicFrameMk id="1228" creationId="{915C91D9-11C7-4743-8058-27E16EBD7089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1-30T16:11:53.295" v="12680" actId="164"/>
          <ac:graphicFrameMkLst>
            <pc:docMk/>
            <pc:sldMk cId="2266439011" sldId="772"/>
            <ac:graphicFrameMk id="4105" creationId="{5DA6B2E5-6788-D592-3347-0D879A710759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1-30T15:41:37.423" v="12108" actId="478"/>
          <ac:graphicFrameMkLst>
            <pc:docMk/>
            <pc:sldMk cId="2266439011" sldId="772"/>
            <ac:graphicFrameMk id="11281" creationId="{467E8A6E-C3B2-76E3-8553-D55FD61184A7}"/>
          </ac:graphicFrameMkLst>
        </pc:graphicFrameChg>
        <pc:picChg chg="add del mod">
          <ac:chgData name="Bertino Hernandez Cancino" userId="ce868ae7-7fce-4561-8884-386018fddd23" providerId="ADAL" clId="{FD2A4244-57B4-4DC6-8970-3FF3A2A70194}" dt="2024-01-30T16:09:51.580" v="12633" actId="478"/>
          <ac:picMkLst>
            <pc:docMk/>
            <pc:sldMk cId="2266439011" sldId="772"/>
            <ac:picMk id="24" creationId="{ED677E9D-E5D0-0401-0E3E-3CBA0251FA93}"/>
          </ac:picMkLst>
        </pc:picChg>
        <pc:picChg chg="add del mod">
          <ac:chgData name="Bertino Hernandez Cancino" userId="ce868ae7-7fce-4561-8884-386018fddd23" providerId="ADAL" clId="{FD2A4244-57B4-4DC6-8970-3FF3A2A70194}" dt="2024-01-30T15:50:04.456" v="12280" actId="478"/>
          <ac:picMkLst>
            <pc:docMk/>
            <pc:sldMk cId="2266439011" sldId="772"/>
            <ac:picMk id="26" creationId="{6D80B2DE-3AAD-3A1B-4300-3E5025FAA3D1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84" creationId="{209F580F-686E-5AF8-4415-643B37BC4232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90" creationId="{AC15DE19-D630-46B6-B9F7-AAA2679332F4}"/>
          </ac:picMkLst>
        </pc:picChg>
        <pc:picChg chg="add del mod">
          <ac:chgData name="Bertino Hernandez Cancino" userId="ce868ae7-7fce-4561-8884-386018fddd23" providerId="ADAL" clId="{FD2A4244-57B4-4DC6-8970-3FF3A2A70194}" dt="2024-01-30T16:00:11.851" v="12374" actId="478"/>
          <ac:picMkLst>
            <pc:docMk/>
            <pc:sldMk cId="2266439011" sldId="772"/>
            <ac:picMk id="1197" creationId="{55F104E0-E539-8A3B-5F7A-1EE8A4B7DD5C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207" creationId="{DBC6B6DD-092D-77EC-3CB4-7828F2F4943D}"/>
          </ac:picMkLst>
        </pc:picChg>
        <pc:picChg chg="add del mod">
          <ac:chgData name="Bertino Hernandez Cancino" userId="ce868ae7-7fce-4561-8884-386018fddd23" providerId="ADAL" clId="{FD2A4244-57B4-4DC6-8970-3FF3A2A70194}" dt="2024-01-30T16:03:39.442" v="12527" actId="478"/>
          <ac:picMkLst>
            <pc:docMk/>
            <pc:sldMk cId="2266439011" sldId="772"/>
            <ac:picMk id="4097" creationId="{F724068E-473E-C446-5C14-F63BFCB16B16}"/>
          </ac:picMkLst>
        </pc:picChg>
        <pc:picChg chg="add mod">
          <ac:chgData name="Bertino Hernandez Cancino" userId="ce868ae7-7fce-4561-8884-386018fddd23" providerId="ADAL" clId="{FD2A4244-57B4-4DC6-8970-3FF3A2A70194}" dt="2024-01-30T16:12:02.753" v="12693" actId="1038"/>
          <ac:picMkLst>
            <pc:docMk/>
            <pc:sldMk cId="2266439011" sldId="772"/>
            <ac:picMk id="4099" creationId="{997EE5BE-0D9A-0B1F-2DF6-685DE1111E76}"/>
          </ac:picMkLst>
        </pc:picChg>
        <pc:picChg chg="add mod">
          <ac:chgData name="Bertino Hernandez Cancino" userId="ce868ae7-7fce-4561-8884-386018fddd23" providerId="ADAL" clId="{FD2A4244-57B4-4DC6-8970-3FF3A2A70194}" dt="2024-01-30T16:11:10.046" v="12655" actId="1036"/>
          <ac:picMkLst>
            <pc:docMk/>
            <pc:sldMk cId="2266439011" sldId="772"/>
            <ac:picMk id="4100" creationId="{7C457CC0-CD4D-5FB2-9965-72D2EEA0587C}"/>
          </ac:picMkLst>
        </pc:picChg>
        <pc:picChg chg="add mod">
          <ac:chgData name="Bertino Hernandez Cancino" userId="ce868ae7-7fce-4561-8884-386018fddd23" providerId="ADAL" clId="{FD2A4244-57B4-4DC6-8970-3FF3A2A70194}" dt="2024-01-30T16:11:10.046" v="12655" actId="1036"/>
          <ac:picMkLst>
            <pc:docMk/>
            <pc:sldMk cId="2266439011" sldId="772"/>
            <ac:picMk id="4102" creationId="{C3C4A36D-7937-2401-CEDD-68D60BAD38CA}"/>
          </ac:picMkLst>
        </pc:picChg>
        <pc:picChg chg="add del mod">
          <ac:chgData name="Bertino Hernandez Cancino" userId="ce868ae7-7fce-4561-8884-386018fddd23" providerId="ADAL" clId="{FD2A4244-57B4-4DC6-8970-3FF3A2A70194}" dt="2024-01-30T16:11:37.264" v="12673" actId="21"/>
          <ac:picMkLst>
            <pc:docMk/>
            <pc:sldMk cId="2266439011" sldId="772"/>
            <ac:picMk id="4103" creationId="{71C9D051-DDD6-5986-54D5-A06FEA8ABFC4}"/>
          </ac:picMkLst>
        </pc:picChg>
        <pc:picChg chg="add mod">
          <ac:chgData name="Bertino Hernandez Cancino" userId="ce868ae7-7fce-4561-8884-386018fddd23" providerId="ADAL" clId="{FD2A4244-57B4-4DC6-8970-3FF3A2A70194}" dt="2024-01-30T16:11:10.046" v="12655" actId="1036"/>
          <ac:picMkLst>
            <pc:docMk/>
            <pc:sldMk cId="2266439011" sldId="772"/>
            <ac:picMk id="4104" creationId="{A1F9FB30-FE5C-C786-D35B-621A18B33587}"/>
          </ac:picMkLst>
        </pc:picChg>
        <pc:picChg chg="add mod">
          <ac:chgData name="Bertino Hernandez Cancino" userId="ce868ae7-7fce-4561-8884-386018fddd23" providerId="ADAL" clId="{FD2A4244-57B4-4DC6-8970-3FF3A2A70194}" dt="2024-01-30T16:11:10.046" v="12655" actId="1036"/>
          <ac:picMkLst>
            <pc:docMk/>
            <pc:sldMk cId="2266439011" sldId="772"/>
            <ac:picMk id="4106" creationId="{EE9D84A2-250D-B910-AEC2-185B1706C7AD}"/>
          </ac:picMkLst>
        </pc:picChg>
        <pc:picChg chg="add mod">
          <ac:chgData name="Bertino Hernandez Cancino" userId="ce868ae7-7fce-4561-8884-386018fddd23" providerId="ADAL" clId="{FD2A4244-57B4-4DC6-8970-3FF3A2A70194}" dt="2024-01-30T16:11:53.295" v="12680" actId="164"/>
          <ac:picMkLst>
            <pc:docMk/>
            <pc:sldMk cId="2266439011" sldId="772"/>
            <ac:picMk id="4107" creationId="{71C9D051-DDD6-5986-54D5-A06FEA8ABFC4}"/>
          </ac:picMkLst>
        </pc:picChg>
        <pc:picChg chg="add mod">
          <ac:chgData name="Bertino Hernandez Cancino" userId="ce868ae7-7fce-4561-8884-386018fddd23" providerId="ADAL" clId="{FD2A4244-57B4-4DC6-8970-3FF3A2A70194}" dt="2024-01-30T16:15:28.004" v="12861" actId="1036"/>
          <ac:picMkLst>
            <pc:docMk/>
            <pc:sldMk cId="2266439011" sldId="772"/>
            <ac:picMk id="4111" creationId="{482338F4-1764-84D1-7A6A-54FD21979BF2}"/>
          </ac:picMkLst>
        </pc:picChg>
        <pc:picChg chg="add del mod">
          <ac:chgData name="Bertino Hernandez Cancino" userId="ce868ae7-7fce-4561-8884-386018fddd23" providerId="ADAL" clId="{FD2A4244-57B4-4DC6-8970-3FF3A2A70194}" dt="2024-01-30T16:23:47.642" v="12994" actId="478"/>
          <ac:picMkLst>
            <pc:docMk/>
            <pc:sldMk cId="2266439011" sldId="772"/>
            <ac:picMk id="4113" creationId="{0985768E-E468-408E-A9C6-5ED83E30A6B2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267" creationId="{91FD76CC-17C3-C118-6C14-F51985267F99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274" creationId="{F42DC26E-0528-42C9-6C68-D6ECCCCFE049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277" creationId="{81865D48-E566-E310-C7DD-E14CBF09A7EB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290" creationId="{392E2A1E-404E-993A-42AB-2AF920229E72}"/>
          </ac:picMkLst>
        </pc:picChg>
        <pc:picChg chg="del">
          <ac:chgData name="Bertino Hernandez Cancino" userId="ce868ae7-7fce-4561-8884-386018fddd23" providerId="ADAL" clId="{FD2A4244-57B4-4DC6-8970-3FF3A2A70194}" dt="2024-01-30T15:41:35.987" v="12107" actId="478"/>
          <ac:picMkLst>
            <pc:docMk/>
            <pc:sldMk cId="2266439011" sldId="772"/>
            <ac:picMk id="11292" creationId="{06E3574A-2A95-60BD-3F19-1C9483394A65}"/>
          </ac:picMkLst>
        </pc:picChg>
        <pc:cxnChg chg="del">
          <ac:chgData name="Bertino Hernandez Cancino" userId="ce868ae7-7fce-4561-8884-386018fddd23" providerId="ADAL" clId="{FD2A4244-57B4-4DC6-8970-3FF3A2A70194}" dt="2024-01-30T15:41:35.987" v="12107" actId="478"/>
          <ac:cxnSpMkLst>
            <pc:docMk/>
            <pc:sldMk cId="2266439011" sldId="772"/>
            <ac:cxnSpMk id="1189" creationId="{EB1F2A55-9B86-FD98-A4A1-DE615FB9D72C}"/>
          </ac:cxnSpMkLst>
        </pc:cxnChg>
        <pc:cxnChg chg="del">
          <ac:chgData name="Bertino Hernandez Cancino" userId="ce868ae7-7fce-4561-8884-386018fddd23" providerId="ADAL" clId="{FD2A4244-57B4-4DC6-8970-3FF3A2A70194}" dt="2024-01-30T15:41:35.987" v="12107" actId="478"/>
          <ac:cxnSpMkLst>
            <pc:docMk/>
            <pc:sldMk cId="2266439011" sldId="772"/>
            <ac:cxnSpMk id="1208" creationId="{E101030D-A64C-045E-F12E-A1DC270AF611}"/>
          </ac:cxnSpMkLst>
        </pc:cxnChg>
        <pc:cxnChg chg="del">
          <ac:chgData name="Bertino Hernandez Cancino" userId="ce868ae7-7fce-4561-8884-386018fddd23" providerId="ADAL" clId="{FD2A4244-57B4-4DC6-8970-3FF3A2A70194}" dt="2024-01-30T15:41:35.987" v="12107" actId="478"/>
          <ac:cxnSpMkLst>
            <pc:docMk/>
            <pc:sldMk cId="2266439011" sldId="772"/>
            <ac:cxnSpMk id="1209" creationId="{759DDC18-AD96-80B5-569D-CDBF762FBB5D}"/>
          </ac:cxnSpMkLst>
        </pc:cxnChg>
        <pc:cxnChg chg="del">
          <ac:chgData name="Bertino Hernandez Cancino" userId="ce868ae7-7fce-4561-8884-386018fddd23" providerId="ADAL" clId="{FD2A4244-57B4-4DC6-8970-3FF3A2A70194}" dt="2024-01-30T15:41:35.987" v="12107" actId="478"/>
          <ac:cxnSpMkLst>
            <pc:docMk/>
            <pc:sldMk cId="2266439011" sldId="772"/>
            <ac:cxnSpMk id="11268" creationId="{F31468BA-09FF-F55C-A840-38B75A63E231}"/>
          </ac:cxnSpMkLst>
        </pc:cxnChg>
        <pc:cxnChg chg="del">
          <ac:chgData name="Bertino Hernandez Cancino" userId="ce868ae7-7fce-4561-8884-386018fddd23" providerId="ADAL" clId="{FD2A4244-57B4-4DC6-8970-3FF3A2A70194}" dt="2024-01-30T15:41:35.987" v="12107" actId="478"/>
          <ac:cxnSpMkLst>
            <pc:docMk/>
            <pc:sldMk cId="2266439011" sldId="772"/>
            <ac:cxnSpMk id="11270" creationId="{136914D1-A906-4989-1268-14B20E90578D}"/>
          </ac:cxnSpMkLst>
        </pc:cxnChg>
      </pc:sldChg>
      <pc:sldChg chg="addSp delSp modSp add mod delAnim modAnim">
        <pc:chgData name="Bertino Hernandez Cancino" userId="ce868ae7-7fce-4561-8884-386018fddd23" providerId="ADAL" clId="{FD2A4244-57B4-4DC6-8970-3FF3A2A70194}" dt="2024-04-03T21:21:02.331" v="21151" actId="207"/>
        <pc:sldMkLst>
          <pc:docMk/>
          <pc:sldMk cId="2894130474" sldId="773"/>
        </pc:sldMkLst>
        <pc:spChg chg="add del mod">
          <ac:chgData name="Bertino Hernandez Cancino" userId="ce868ae7-7fce-4561-8884-386018fddd23" providerId="ADAL" clId="{FD2A4244-57B4-4DC6-8970-3FF3A2A70194}" dt="2024-03-06T16:30:40.343" v="16342" actId="478"/>
          <ac:spMkLst>
            <pc:docMk/>
            <pc:sldMk cId="2894130474" sldId="773"/>
            <ac:spMk id="2" creationId="{73EF7E1C-BCFF-7013-52E7-56AA3801E3E2}"/>
          </ac:spMkLst>
        </pc:spChg>
        <pc:spChg chg="add mod">
          <ac:chgData name="Bertino Hernandez Cancino" userId="ce868ae7-7fce-4561-8884-386018fddd23" providerId="ADAL" clId="{FD2A4244-57B4-4DC6-8970-3FF3A2A70194}" dt="2024-01-30T21:37:34.169" v="13750" actId="20577"/>
          <ac:spMkLst>
            <pc:docMk/>
            <pc:sldMk cId="2894130474" sldId="773"/>
            <ac:spMk id="3" creationId="{7CB7637C-665C-4F5E-BFBC-1BE7776F9ACF}"/>
          </ac:spMkLst>
        </pc:spChg>
        <pc:spChg chg="add mod">
          <ac:chgData name="Bertino Hernandez Cancino" userId="ce868ae7-7fce-4561-8884-386018fddd23" providerId="ADAL" clId="{FD2A4244-57B4-4DC6-8970-3FF3A2A70194}" dt="2024-03-06T17:19:09.645" v="16362" actId="1076"/>
          <ac:spMkLst>
            <pc:docMk/>
            <pc:sldMk cId="2894130474" sldId="773"/>
            <ac:spMk id="4" creationId="{19275B65-9627-147C-8659-43B609DFE39C}"/>
          </ac:spMkLst>
        </pc:spChg>
        <pc:spChg chg="add mod">
          <ac:chgData name="Bertino Hernandez Cancino" userId="ce868ae7-7fce-4561-8884-386018fddd23" providerId="ADAL" clId="{FD2A4244-57B4-4DC6-8970-3FF3A2A70194}" dt="2024-03-19T15:55:44.536" v="18348" actId="14100"/>
          <ac:spMkLst>
            <pc:docMk/>
            <pc:sldMk cId="2894130474" sldId="773"/>
            <ac:spMk id="7" creationId="{D6AB2EB5-EE68-A1E6-4E36-D0A0F78288FB}"/>
          </ac:spMkLst>
        </pc:spChg>
        <pc:spChg chg="add del mod">
          <ac:chgData name="Bertino Hernandez Cancino" userId="ce868ae7-7fce-4561-8884-386018fddd23" providerId="ADAL" clId="{FD2A4244-57B4-4DC6-8970-3FF3A2A70194}" dt="2024-03-06T17:19:06.630" v="16360" actId="21"/>
          <ac:spMkLst>
            <pc:docMk/>
            <pc:sldMk cId="2894130474" sldId="773"/>
            <ac:spMk id="10" creationId="{19275B65-9627-147C-8659-43B609DFE39C}"/>
          </ac:spMkLst>
        </pc:spChg>
        <pc:spChg chg="add mod">
          <ac:chgData name="Bertino Hernandez Cancino" userId="ce868ae7-7fce-4561-8884-386018fddd23" providerId="ADAL" clId="{FD2A4244-57B4-4DC6-8970-3FF3A2A70194}" dt="2024-03-19T15:55:44.536" v="18348" actId="14100"/>
          <ac:spMkLst>
            <pc:docMk/>
            <pc:sldMk cId="2894130474" sldId="773"/>
            <ac:spMk id="10" creationId="{1C02A468-069A-0587-8F87-976916458438}"/>
          </ac:spMkLst>
        </pc:spChg>
        <pc:spChg chg="add del mod">
          <ac:chgData name="Bertino Hernandez Cancino" userId="ce868ae7-7fce-4561-8884-386018fddd23" providerId="ADAL" clId="{FD2A4244-57B4-4DC6-8970-3FF3A2A70194}" dt="2024-03-06T17:19:19.616" v="16364" actId="21"/>
          <ac:spMkLst>
            <pc:docMk/>
            <pc:sldMk cId="2894130474" sldId="773"/>
            <ac:spMk id="15" creationId="{122F5364-F41F-A9E3-ED69-BF61F8BCA20A}"/>
          </ac:spMkLst>
        </pc:spChg>
        <pc:spChg chg="add mod">
          <ac:chgData name="Bertino Hernandez Cancino" userId="ce868ae7-7fce-4561-8884-386018fddd23" providerId="ADAL" clId="{FD2A4244-57B4-4DC6-8970-3FF3A2A70194}" dt="2024-03-06T17:19:19.949" v="16365"/>
          <ac:spMkLst>
            <pc:docMk/>
            <pc:sldMk cId="2894130474" sldId="773"/>
            <ac:spMk id="21" creationId="{122F5364-F41F-A9E3-ED69-BF61F8BCA20A}"/>
          </ac:spMkLst>
        </pc:spChg>
        <pc:spChg chg="add del mod">
          <ac:chgData name="Bertino Hernandez Cancino" userId="ce868ae7-7fce-4561-8884-386018fddd23" providerId="ADAL" clId="{FD2A4244-57B4-4DC6-8970-3FF3A2A70194}" dt="2024-01-30T20:52:43.864" v="13712" actId="478"/>
          <ac:spMkLst>
            <pc:docMk/>
            <pc:sldMk cId="2894130474" sldId="773"/>
            <ac:spMk id="22" creationId="{8C25C254-138F-7861-9F3E-D3FE27EECEBC}"/>
          </ac:spMkLst>
        </pc:spChg>
        <pc:spChg chg="add mod">
          <ac:chgData name="Bertino Hernandez Cancino" userId="ce868ae7-7fce-4561-8884-386018fddd23" providerId="ADAL" clId="{FD2A4244-57B4-4DC6-8970-3FF3A2A70194}" dt="2024-03-06T17:19:34.448" v="16366"/>
          <ac:spMkLst>
            <pc:docMk/>
            <pc:sldMk cId="2894130474" sldId="773"/>
            <ac:spMk id="22" creationId="{B897465B-0A3F-4FD3-0076-6C8AE31D377E}"/>
          </ac:spMkLst>
        </pc:spChg>
        <pc:spChg chg="add mod">
          <ac:chgData name="Bertino Hernandez Cancino" userId="ce868ae7-7fce-4561-8884-386018fddd23" providerId="ADAL" clId="{FD2A4244-57B4-4DC6-8970-3FF3A2A70194}" dt="2024-03-11T17:20:45.529" v="17390" actId="1076"/>
          <ac:spMkLst>
            <pc:docMk/>
            <pc:sldMk cId="2894130474" sldId="773"/>
            <ac:spMk id="23" creationId="{EDD36BB1-14A2-5601-F655-5C762535DDFB}"/>
          </ac:spMkLst>
        </pc:spChg>
        <pc:spChg chg="add del mod">
          <ac:chgData name="Bertino Hernandez Cancino" userId="ce868ae7-7fce-4561-8884-386018fddd23" providerId="ADAL" clId="{FD2A4244-57B4-4DC6-8970-3FF3A2A70194}" dt="2024-01-30T20:54:38.153" v="13716" actId="478"/>
          <ac:spMkLst>
            <pc:docMk/>
            <pc:sldMk cId="2894130474" sldId="773"/>
            <ac:spMk id="24" creationId="{D2BA6FB1-48F2-2112-5409-0569E129C16C}"/>
          </ac:spMkLst>
        </pc:spChg>
        <pc:spChg chg="add mod">
          <ac:chgData name="Bertino Hernandez Cancino" userId="ce868ae7-7fce-4561-8884-386018fddd23" providerId="ADAL" clId="{FD2A4244-57B4-4DC6-8970-3FF3A2A70194}" dt="2024-04-03T21:20:25.742" v="21147" actId="20577"/>
          <ac:spMkLst>
            <pc:docMk/>
            <pc:sldMk cId="2894130474" sldId="773"/>
            <ac:spMk id="25" creationId="{45EF8C5A-C7CB-FF29-7637-B57DCF86E05D}"/>
          </ac:spMkLst>
        </pc:spChg>
        <pc:spChg chg="add mod">
          <ac:chgData name="Bertino Hernandez Cancino" userId="ce868ae7-7fce-4561-8884-386018fddd23" providerId="ADAL" clId="{FD2A4244-57B4-4DC6-8970-3FF3A2A70194}" dt="2024-03-06T17:55:06.546" v="16525" actId="14100"/>
          <ac:spMkLst>
            <pc:docMk/>
            <pc:sldMk cId="2894130474" sldId="773"/>
            <ac:spMk id="31" creationId="{1919E47B-4F09-A8C3-2266-EC1BDB518BF2}"/>
          </ac:spMkLst>
        </pc:spChg>
        <pc:spChg chg="add mod">
          <ac:chgData name="Bertino Hernandez Cancino" userId="ce868ae7-7fce-4561-8884-386018fddd23" providerId="ADAL" clId="{FD2A4244-57B4-4DC6-8970-3FF3A2A70194}" dt="2024-03-19T15:55:44.536" v="18348" actId="14100"/>
          <ac:spMkLst>
            <pc:docMk/>
            <pc:sldMk cId="2894130474" sldId="773"/>
            <ac:spMk id="1184" creationId="{385C8E74-DDA9-0787-90B5-DDF98C2B41E9}"/>
          </ac:spMkLst>
        </pc:spChg>
        <pc:spChg chg="add mod">
          <ac:chgData name="Bertino Hernandez Cancino" userId="ce868ae7-7fce-4561-8884-386018fddd23" providerId="ADAL" clId="{FD2A4244-57B4-4DC6-8970-3FF3A2A70194}" dt="2024-03-06T17:57:59.952" v="16570" actId="1076"/>
          <ac:spMkLst>
            <pc:docMk/>
            <pc:sldMk cId="2894130474" sldId="773"/>
            <ac:spMk id="1185" creationId="{CEDF45EF-260B-F378-D9BD-E2694E89C900}"/>
          </ac:spMkLst>
        </pc:spChg>
        <pc:spChg chg="add mod">
          <ac:chgData name="Bertino Hernandez Cancino" userId="ce868ae7-7fce-4561-8884-386018fddd23" providerId="ADAL" clId="{FD2A4244-57B4-4DC6-8970-3FF3A2A70194}" dt="2024-03-26T18:33:23.515" v="20874" actId="1036"/>
          <ac:spMkLst>
            <pc:docMk/>
            <pc:sldMk cId="2894130474" sldId="773"/>
            <ac:spMk id="1186" creationId="{194DF1AE-C769-922C-1756-23C50CAFAF04}"/>
          </ac:spMkLst>
        </pc:spChg>
        <pc:spChg chg="add mod">
          <ac:chgData name="Bertino Hernandez Cancino" userId="ce868ae7-7fce-4561-8884-386018fddd23" providerId="ADAL" clId="{FD2A4244-57B4-4DC6-8970-3FF3A2A70194}" dt="2024-03-06T17:58:52.600" v="16627" actId="1036"/>
          <ac:spMkLst>
            <pc:docMk/>
            <pc:sldMk cId="2894130474" sldId="773"/>
            <ac:spMk id="1187" creationId="{7AD8D956-B832-3872-9A33-C6C380505BBA}"/>
          </ac:spMkLst>
        </pc:spChg>
        <pc:spChg chg="add mod">
          <ac:chgData name="Bertino Hernandez Cancino" userId="ce868ae7-7fce-4561-8884-386018fddd23" providerId="ADAL" clId="{FD2A4244-57B4-4DC6-8970-3FF3A2A70194}" dt="2024-03-06T17:59:02.096" v="16648" actId="20577"/>
          <ac:spMkLst>
            <pc:docMk/>
            <pc:sldMk cId="2894130474" sldId="773"/>
            <ac:spMk id="1188" creationId="{F44D7CBD-AB7E-35CC-C245-FFE4A3FE16D0}"/>
          </ac:spMkLst>
        </pc:spChg>
        <pc:spChg chg="add mod">
          <ac:chgData name="Bertino Hernandez Cancino" userId="ce868ae7-7fce-4561-8884-386018fddd23" providerId="ADAL" clId="{FD2A4244-57B4-4DC6-8970-3FF3A2A70194}" dt="2024-03-06T18:09:38.050" v="16713" actId="20577"/>
          <ac:spMkLst>
            <pc:docMk/>
            <pc:sldMk cId="2894130474" sldId="773"/>
            <ac:spMk id="1190" creationId="{C04B4266-B928-327E-0E48-78B74821882B}"/>
          </ac:spMkLst>
        </pc:spChg>
        <pc:spChg chg="add mod">
          <ac:chgData name="Bertino Hernandez Cancino" userId="ce868ae7-7fce-4561-8884-386018fddd23" providerId="ADAL" clId="{FD2A4244-57B4-4DC6-8970-3FF3A2A70194}" dt="2024-03-06T18:10:56.130" v="16725"/>
          <ac:spMkLst>
            <pc:docMk/>
            <pc:sldMk cId="2894130474" sldId="773"/>
            <ac:spMk id="1192" creationId="{1F50C45F-05E9-856C-9A65-CB01242EE0F4}"/>
          </ac:spMkLst>
        </pc:spChg>
        <pc:spChg chg="add mod">
          <ac:chgData name="Bertino Hernandez Cancino" userId="ce868ae7-7fce-4561-8884-386018fddd23" providerId="ADAL" clId="{FD2A4244-57B4-4DC6-8970-3FF3A2A70194}" dt="2024-03-21T17:40:55.664" v="19567" actId="20577"/>
          <ac:spMkLst>
            <pc:docMk/>
            <pc:sldMk cId="2894130474" sldId="773"/>
            <ac:spMk id="1193" creationId="{B0E00B05-825F-040A-3F7B-0145C9DE8B73}"/>
          </ac:spMkLst>
        </pc:spChg>
        <pc:spChg chg="add mod">
          <ac:chgData name="Bertino Hernandez Cancino" userId="ce868ae7-7fce-4561-8884-386018fddd23" providerId="ADAL" clId="{FD2A4244-57B4-4DC6-8970-3FF3A2A70194}" dt="2024-03-21T18:01:42.098" v="19677" actId="20577"/>
          <ac:spMkLst>
            <pc:docMk/>
            <pc:sldMk cId="2894130474" sldId="773"/>
            <ac:spMk id="1194" creationId="{B2240736-10A7-201D-186A-5035880F8315}"/>
          </ac:spMkLst>
        </pc:spChg>
        <pc:spChg chg="mod">
          <ac:chgData name="Bertino Hernandez Cancino" userId="ce868ae7-7fce-4561-8884-386018fddd23" providerId="ADAL" clId="{FD2A4244-57B4-4DC6-8970-3FF3A2A70194}" dt="2024-01-30T16:56:01.435" v="13188" actId="20577"/>
          <ac:spMkLst>
            <pc:docMk/>
            <pc:sldMk cId="2894130474" sldId="773"/>
            <ac:spMk id="1198" creationId="{8599F0A6-9650-BCEC-4D89-51164ED6AB05}"/>
          </ac:spMkLst>
        </pc:spChg>
        <pc:spChg chg="mod">
          <ac:chgData name="Bertino Hernandez Cancino" userId="ce868ae7-7fce-4561-8884-386018fddd23" providerId="ADAL" clId="{FD2A4244-57B4-4DC6-8970-3FF3A2A70194}" dt="2024-03-06T18:05:55.918" v="16694" actId="1038"/>
          <ac:spMkLst>
            <pc:docMk/>
            <pc:sldMk cId="2894130474" sldId="773"/>
            <ac:spMk id="1200" creationId="{97F0045F-B7C5-4A66-A18A-D187E4499FBB}"/>
          </ac:spMkLst>
        </pc:spChg>
        <pc:spChg chg="mod">
          <ac:chgData name="Bertino Hernandez Cancino" userId="ce868ae7-7fce-4561-8884-386018fddd23" providerId="ADAL" clId="{FD2A4244-57B4-4DC6-8970-3FF3A2A70194}" dt="2024-01-30T16:54:11.542" v="13090" actId="20577"/>
          <ac:spMkLst>
            <pc:docMk/>
            <pc:sldMk cId="2894130474" sldId="773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FD2A4244-57B4-4DC6-8970-3FF3A2A70194}" dt="2024-01-30T20:41:57.393" v="13558" actId="478"/>
          <ac:spMkLst>
            <pc:docMk/>
            <pc:sldMk cId="2894130474" sldId="773"/>
            <ac:spMk id="4096" creationId="{1CC472EB-14F4-ED47-D4F9-4CC12904B24D}"/>
          </ac:spMkLst>
        </pc:spChg>
        <pc:spChg chg="del mod">
          <ac:chgData name="Bertino Hernandez Cancino" userId="ce868ae7-7fce-4561-8884-386018fddd23" providerId="ADAL" clId="{FD2A4244-57B4-4DC6-8970-3FF3A2A70194}" dt="2024-01-30T17:10:05.883" v="13223"/>
          <ac:spMkLst>
            <pc:docMk/>
            <pc:sldMk cId="2894130474" sldId="773"/>
            <ac:spMk id="4101" creationId="{6EE0E029-D9E4-BB99-951C-C7AE58BB6881}"/>
          </ac:spMkLst>
        </pc:spChg>
        <pc:spChg chg="mod">
          <ac:chgData name="Bertino Hernandez Cancino" userId="ce868ae7-7fce-4561-8884-386018fddd23" providerId="ADAL" clId="{FD2A4244-57B4-4DC6-8970-3FF3A2A70194}" dt="2024-03-06T18:03:49.544" v="16681" actId="1038"/>
          <ac:spMkLst>
            <pc:docMk/>
            <pc:sldMk cId="2894130474" sldId="773"/>
            <ac:spMk id="4110" creationId="{2959AED4-D5BE-F726-7304-5581AD8BA95C}"/>
          </ac:spMkLst>
        </pc:spChg>
        <pc:spChg chg="del mod">
          <ac:chgData name="Bertino Hernandez Cancino" userId="ce868ae7-7fce-4561-8884-386018fddd23" providerId="ADAL" clId="{FD2A4244-57B4-4DC6-8970-3FF3A2A70194}" dt="2024-03-06T16:30:40.343" v="16342" actId="478"/>
          <ac:spMkLst>
            <pc:docMk/>
            <pc:sldMk cId="2894130474" sldId="773"/>
            <ac:spMk id="4112" creationId="{7E20950E-FB39-695C-1B0F-DC8F9F327002}"/>
          </ac:spMkLst>
        </pc:spChg>
        <pc:spChg chg="del">
          <ac:chgData name="Bertino Hernandez Cancino" userId="ce868ae7-7fce-4561-8884-386018fddd23" providerId="ADAL" clId="{FD2A4244-57B4-4DC6-8970-3FF3A2A70194}" dt="2024-01-30T16:54:28.202" v="13091" actId="478"/>
          <ac:spMkLst>
            <pc:docMk/>
            <pc:sldMk cId="2894130474" sldId="773"/>
            <ac:spMk id="4114" creationId="{3BC19FB0-673A-6A56-16FC-374C24EE4140}"/>
          </ac:spMkLst>
        </pc:spChg>
        <pc:spChg chg="del">
          <ac:chgData name="Bertino Hernandez Cancino" userId="ce868ae7-7fce-4561-8884-386018fddd23" providerId="ADAL" clId="{FD2A4244-57B4-4DC6-8970-3FF3A2A70194}" dt="2024-01-30T20:39:18.653" v="13555" actId="478"/>
          <ac:spMkLst>
            <pc:docMk/>
            <pc:sldMk cId="2894130474" sldId="773"/>
            <ac:spMk id="4115" creationId="{0BF6A591-8D85-5215-EBFB-03FA80E6902B}"/>
          </ac:spMkLst>
        </pc:spChg>
        <pc:spChg chg="del">
          <ac:chgData name="Bertino Hernandez Cancino" userId="ce868ae7-7fce-4561-8884-386018fddd23" providerId="ADAL" clId="{FD2A4244-57B4-4DC6-8970-3FF3A2A70194}" dt="2024-01-30T20:39:17.644" v="13554" actId="478"/>
          <ac:spMkLst>
            <pc:docMk/>
            <pc:sldMk cId="2894130474" sldId="773"/>
            <ac:spMk id="4116" creationId="{676871FF-C7B9-B001-B711-F3EF37570A50}"/>
          </ac:spMkLst>
        </pc:spChg>
        <pc:grpChg chg="add mod">
          <ac:chgData name="Bertino Hernandez Cancino" userId="ce868ae7-7fce-4561-8884-386018fddd23" providerId="ADAL" clId="{FD2A4244-57B4-4DC6-8970-3FF3A2A70194}" dt="2024-03-19T15:55:44.536" v="18348" actId="14100"/>
          <ac:grpSpMkLst>
            <pc:docMk/>
            <pc:sldMk cId="2894130474" sldId="773"/>
            <ac:grpSpMk id="15" creationId="{9B3613CF-B4F2-2E23-6679-1B6746B7893D}"/>
          </ac:grpSpMkLst>
        </pc:grpChg>
        <pc:grpChg chg="add mod">
          <ac:chgData name="Bertino Hernandez Cancino" userId="ce868ae7-7fce-4561-8884-386018fddd23" providerId="ADAL" clId="{FD2A4244-57B4-4DC6-8970-3FF3A2A70194}" dt="2024-03-06T18:00:38.052" v="16656" actId="164"/>
          <ac:grpSpMkLst>
            <pc:docMk/>
            <pc:sldMk cId="2894130474" sldId="773"/>
            <ac:grpSpMk id="1189" creationId="{FC86EF1B-CA37-07EB-C4F2-9BBADC111B9B}"/>
          </ac:grpSpMkLst>
        </pc:grpChg>
        <pc:grpChg chg="del">
          <ac:chgData name="Bertino Hernandez Cancino" userId="ce868ae7-7fce-4561-8884-386018fddd23" providerId="ADAL" clId="{FD2A4244-57B4-4DC6-8970-3FF3A2A70194}" dt="2024-01-30T20:39:16.931" v="13553" actId="478"/>
          <ac:grpSpMkLst>
            <pc:docMk/>
            <pc:sldMk cId="2894130474" sldId="773"/>
            <ac:grpSpMk id="4108" creationId="{0F7EA0FF-B3F3-7E4A-0BDC-A6290CEC5C8E}"/>
          </ac:grpSpMkLst>
        </pc:grpChg>
        <pc:graphicFrameChg chg="add mod ord">
          <ac:chgData name="Bertino Hernandez Cancino" userId="ce868ae7-7fce-4561-8884-386018fddd23" providerId="ADAL" clId="{FD2A4244-57B4-4DC6-8970-3FF3A2A70194}" dt="2024-03-11T17:20:40.827" v="17389" actId="14100"/>
          <ac:graphicFrameMkLst>
            <pc:docMk/>
            <pc:sldMk cId="2894130474" sldId="773"/>
            <ac:graphicFrameMk id="2" creationId="{A4CB0DF3-BFAE-7AC9-A17B-387F4076A6A2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3-06T17:14:52.106" v="16343" actId="478"/>
          <ac:graphicFrameMkLst>
            <pc:docMk/>
            <pc:sldMk cId="2894130474" sldId="773"/>
            <ac:graphicFrameMk id="7" creationId="{A8BF4265-A66F-2A8D-7D01-06A6785EBDC3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3-06T17:21:41.995" v="16371" actId="478"/>
          <ac:graphicFrameMkLst>
            <pc:docMk/>
            <pc:sldMk cId="2894130474" sldId="773"/>
            <ac:graphicFrameMk id="23" creationId="{0C47A214-2FFE-9ADA-E73F-EA0CE0B36274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4-03T21:21:02.331" v="21151" actId="207"/>
          <ac:graphicFrameMkLst>
            <pc:docMk/>
            <pc:sldMk cId="2894130474" sldId="773"/>
            <ac:graphicFrameMk id="24" creationId="{A4CB0DF3-BFAE-7AC9-A17B-387F4076A6A2}"/>
          </ac:graphicFrameMkLst>
        </pc:graphicFrameChg>
        <pc:picChg chg="add del mod">
          <ac:chgData name="Bertino Hernandez Cancino" userId="ce868ae7-7fce-4561-8884-386018fddd23" providerId="ADAL" clId="{FD2A4244-57B4-4DC6-8970-3FF3A2A70194}" dt="2024-01-30T20:50:50.118" v="13699" actId="478"/>
          <ac:picMkLst>
            <pc:docMk/>
            <pc:sldMk cId="2894130474" sldId="773"/>
            <ac:picMk id="4" creationId="{1B4B85D2-1717-42E2-9B3A-D689707104DA}"/>
          </ac:picMkLst>
        </pc:picChg>
        <pc:picChg chg="add mod">
          <ac:chgData name="Bertino Hernandez Cancino" userId="ce868ae7-7fce-4561-8884-386018fddd23" providerId="ADAL" clId="{FD2A4244-57B4-4DC6-8970-3FF3A2A70194}" dt="2024-01-30T20:42:15.571" v="13563" actId="1076"/>
          <ac:picMkLst>
            <pc:docMk/>
            <pc:sldMk cId="2894130474" sldId="773"/>
            <ac:picMk id="6" creationId="{5E1BA51C-48A4-8CB3-B20E-43165657C60D}"/>
          </ac:picMkLst>
        </pc:picChg>
        <pc:picChg chg="add mod">
          <ac:chgData name="Bertino Hernandez Cancino" userId="ce868ae7-7fce-4561-8884-386018fddd23" providerId="ADAL" clId="{FD2A4244-57B4-4DC6-8970-3FF3A2A70194}" dt="2024-03-06T18:00:38.052" v="16656" actId="164"/>
          <ac:picMkLst>
            <pc:docMk/>
            <pc:sldMk cId="2894130474" sldId="773"/>
            <ac:picMk id="8" creationId="{2E4AD582-7DA0-E175-1EFD-1A998C9C0A11}"/>
          </ac:picMkLst>
        </pc:picChg>
        <pc:picChg chg="add mod modCrop">
          <ac:chgData name="Bertino Hernandez Cancino" userId="ce868ae7-7fce-4561-8884-386018fddd23" providerId="ADAL" clId="{FD2A4244-57B4-4DC6-8970-3FF3A2A70194}" dt="2024-03-26T18:33:20.021" v="20872" actId="1036"/>
          <ac:picMkLst>
            <pc:docMk/>
            <pc:sldMk cId="2894130474" sldId="773"/>
            <ac:picMk id="27" creationId="{209D8392-0F75-8751-D803-37168DA496DC}"/>
          </ac:picMkLst>
        </pc:picChg>
        <pc:picChg chg="add mod">
          <ac:chgData name="Bertino Hernandez Cancino" userId="ce868ae7-7fce-4561-8884-386018fddd23" providerId="ADAL" clId="{FD2A4244-57B4-4DC6-8970-3FF3A2A70194}" dt="2024-03-06T17:49:45.370" v="16506" actId="1076"/>
          <ac:picMkLst>
            <pc:docMk/>
            <pc:sldMk cId="2894130474" sldId="773"/>
            <ac:picMk id="1026" creationId="{B126B2EF-BF59-3D69-93B0-817499629361}"/>
          </ac:picMkLst>
        </pc:picChg>
        <pc:picChg chg="add mod">
          <ac:chgData name="Bertino Hernandez Cancino" userId="ce868ae7-7fce-4561-8884-386018fddd23" providerId="ADAL" clId="{FD2A4244-57B4-4DC6-8970-3FF3A2A70194}" dt="2024-03-19T15:55:44.536" v="18348" actId="14100"/>
          <ac:picMkLst>
            <pc:docMk/>
            <pc:sldMk cId="2894130474" sldId="773"/>
            <ac:picMk id="1028" creationId="{B48630B7-AC93-A271-3F46-CDEAE741B8B5}"/>
          </ac:picMkLst>
        </pc:picChg>
        <pc:picChg chg="add mod">
          <ac:chgData name="Bertino Hernandez Cancino" userId="ce868ae7-7fce-4561-8884-386018fddd23" providerId="ADAL" clId="{FD2A4244-57B4-4DC6-8970-3FF3A2A70194}" dt="2024-03-19T15:55:44.536" v="18348" actId="14100"/>
          <ac:picMkLst>
            <pc:docMk/>
            <pc:sldMk cId="2894130474" sldId="773"/>
            <ac:picMk id="1030" creationId="{A09A72D6-5229-70D0-7940-20FEE687D623}"/>
          </ac:picMkLst>
        </pc:picChg>
        <pc:picChg chg="add mod">
          <ac:chgData name="Bertino Hernandez Cancino" userId="ce868ae7-7fce-4561-8884-386018fddd23" providerId="ADAL" clId="{FD2A4244-57B4-4DC6-8970-3FF3A2A70194}" dt="2024-03-19T15:55:44.536" v="18348" actId="14100"/>
          <ac:picMkLst>
            <pc:docMk/>
            <pc:sldMk cId="2894130474" sldId="773"/>
            <ac:picMk id="1032" creationId="{4589649D-8E32-C476-5E85-127CF6EE2481}"/>
          </ac:picMkLst>
        </pc:picChg>
        <pc:picChg chg="del">
          <ac:chgData name="Bertino Hernandez Cancino" userId="ce868ae7-7fce-4561-8884-386018fddd23" providerId="ADAL" clId="{FD2A4244-57B4-4DC6-8970-3FF3A2A70194}" dt="2024-01-30T20:39:45.226" v="13556" actId="478"/>
          <ac:picMkLst>
            <pc:docMk/>
            <pc:sldMk cId="2894130474" sldId="773"/>
            <ac:picMk id="4099" creationId="{997EE5BE-0D9A-0B1F-2DF6-685DE1111E76}"/>
          </ac:picMkLst>
        </pc:picChg>
        <pc:picChg chg="del">
          <ac:chgData name="Bertino Hernandez Cancino" userId="ce868ae7-7fce-4561-8884-386018fddd23" providerId="ADAL" clId="{FD2A4244-57B4-4DC6-8970-3FF3A2A70194}" dt="2024-01-30T16:54:28.202" v="13091" actId="478"/>
          <ac:picMkLst>
            <pc:docMk/>
            <pc:sldMk cId="2894130474" sldId="773"/>
            <ac:picMk id="4111" creationId="{482338F4-1764-84D1-7A6A-54FD21979BF2}"/>
          </ac:picMkLst>
        </pc:picChg>
      </pc:sldChg>
      <pc:sldChg chg="delSp modSp add del mod modAnim">
        <pc:chgData name="Bertino Hernandez Cancino" userId="ce868ae7-7fce-4561-8884-386018fddd23" providerId="ADAL" clId="{FD2A4244-57B4-4DC6-8970-3FF3A2A70194}" dt="2024-01-30T17:12:02.852" v="13248" actId="47"/>
        <pc:sldMkLst>
          <pc:docMk/>
          <pc:sldMk cId="14784995" sldId="774"/>
        </pc:sldMkLst>
        <pc:spChg chg="del">
          <ac:chgData name="Bertino Hernandez Cancino" userId="ce868ae7-7fce-4561-8884-386018fddd23" providerId="ADAL" clId="{FD2A4244-57B4-4DC6-8970-3FF3A2A70194}" dt="2024-01-30T17:11:41.695" v="13246" actId="478"/>
          <ac:spMkLst>
            <pc:docMk/>
            <pc:sldMk cId="14784995" sldId="774"/>
            <ac:spMk id="1188" creationId="{2C170927-25EE-C6F4-5E79-7F3D04E351D8}"/>
          </ac:spMkLst>
        </pc:spChg>
        <pc:spChg chg="del">
          <ac:chgData name="Bertino Hernandez Cancino" userId="ce868ae7-7fce-4561-8884-386018fddd23" providerId="ADAL" clId="{FD2A4244-57B4-4DC6-8970-3FF3A2A70194}" dt="2024-01-30T17:11:41.695" v="13246" actId="478"/>
          <ac:spMkLst>
            <pc:docMk/>
            <pc:sldMk cId="14784995" sldId="774"/>
            <ac:spMk id="1190" creationId="{68455BE6-E8E1-3E40-C774-CC7FFC37B307}"/>
          </ac:spMkLst>
        </pc:spChg>
        <pc:spChg chg="mod">
          <ac:chgData name="Bertino Hernandez Cancino" userId="ce868ae7-7fce-4561-8884-386018fddd23" providerId="ADAL" clId="{FD2A4244-57B4-4DC6-8970-3FF3A2A70194}" dt="2024-01-30T17:11:49.239" v="13247" actId="20577"/>
          <ac:spMkLst>
            <pc:docMk/>
            <pc:sldMk cId="14784995" sldId="774"/>
            <ac:spMk id="1206" creationId="{044B0185-922C-420F-DE13-10F3CF3DA4F7}"/>
          </ac:spMkLst>
        </pc:spChg>
        <pc:grpChg chg="del">
          <ac:chgData name="Bertino Hernandez Cancino" userId="ce868ae7-7fce-4561-8884-386018fddd23" providerId="ADAL" clId="{FD2A4244-57B4-4DC6-8970-3FF3A2A70194}" dt="2024-01-30T17:11:41.695" v="13246" actId="478"/>
          <ac:grpSpMkLst>
            <pc:docMk/>
            <pc:sldMk cId="14784995" sldId="774"/>
            <ac:grpSpMk id="4" creationId="{5F064AF6-6A04-FE33-1DA4-61187BF8F950}"/>
          </ac:grpSpMkLst>
        </pc:grpChg>
        <pc:picChg chg="del">
          <ac:chgData name="Bertino Hernandez Cancino" userId="ce868ae7-7fce-4561-8884-386018fddd23" providerId="ADAL" clId="{FD2A4244-57B4-4DC6-8970-3FF3A2A70194}" dt="2024-01-30T17:11:41.695" v="13246" actId="478"/>
          <ac:picMkLst>
            <pc:docMk/>
            <pc:sldMk cId="14784995" sldId="774"/>
            <ac:picMk id="2" creationId="{28EA3454-F3F6-6A73-8F5C-9A240DA6AFCE}"/>
          </ac:picMkLst>
        </pc:picChg>
        <pc:picChg chg="del">
          <ac:chgData name="Bertino Hernandez Cancino" userId="ce868ae7-7fce-4561-8884-386018fddd23" providerId="ADAL" clId="{FD2A4244-57B4-4DC6-8970-3FF3A2A70194}" dt="2024-01-30T17:11:41.695" v="13246" actId="478"/>
          <ac:picMkLst>
            <pc:docMk/>
            <pc:sldMk cId="14784995" sldId="774"/>
            <ac:picMk id="1189" creationId="{567F41BD-BFB1-8F4E-2344-6F4C886A27A8}"/>
          </ac:picMkLst>
        </pc:picChg>
      </pc:sldChg>
      <pc:sldChg chg="addSp delSp modSp add mod delAnim modAnim modShow">
        <pc:chgData name="Bertino Hernandez Cancino" userId="ce868ae7-7fce-4561-8884-386018fddd23" providerId="ADAL" clId="{FD2A4244-57B4-4DC6-8970-3FF3A2A70194}" dt="2024-04-08T18:47:38.998" v="22356" actId="729"/>
        <pc:sldMkLst>
          <pc:docMk/>
          <pc:sldMk cId="2860936529" sldId="774"/>
        </pc:sldMkLst>
        <pc:spChg chg="add mod">
          <ac:chgData name="Bertino Hernandez Cancino" userId="ce868ae7-7fce-4561-8884-386018fddd23" providerId="ADAL" clId="{FD2A4244-57B4-4DC6-8970-3FF3A2A70194}" dt="2024-04-04T21:10:20.935" v="22130" actId="1035"/>
          <ac:spMkLst>
            <pc:docMk/>
            <pc:sldMk cId="2860936529" sldId="774"/>
            <ac:spMk id="2" creationId="{D168D744-871D-DBFA-20D0-7056B55967AE}"/>
          </ac:spMkLst>
        </pc:spChg>
        <pc:spChg chg="add mod">
          <ac:chgData name="Bertino Hernandez Cancino" userId="ce868ae7-7fce-4561-8884-386018fddd23" providerId="ADAL" clId="{FD2A4244-57B4-4DC6-8970-3FF3A2A70194}" dt="2024-02-09T18:34:06.811" v="14430" actId="1038"/>
          <ac:spMkLst>
            <pc:docMk/>
            <pc:sldMk cId="2860936529" sldId="774"/>
            <ac:spMk id="7" creationId="{B2882314-6E91-FACF-78AE-8DBEE4C5435E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31" creationId="{39E3F5F5-FEAC-8B64-0129-189673A74E08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85" creationId="{B575BFBA-8282-DA4E-D383-69843174B4AA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86" creationId="{D71054D5-9B57-F2C8-A0AB-26EA656420C6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87" creationId="{62B6ABD4-D726-CCAE-3553-02782F84AF33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88" creationId="{2AABED31-719E-4345-6BB1-22265749CD47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92" creationId="{734C308A-9FEF-265C-BC05-452836AC25DB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93" creationId="{0B2E2E99-FD80-5345-7E5E-C6964624A323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94" creationId="{D49ECAA8-BBF9-03E2-BC28-F6B62BC92A99}"/>
          </ac:spMkLst>
        </pc:spChg>
        <pc:spChg chg="mod">
          <ac:chgData name="Bertino Hernandez Cancino" userId="ce868ae7-7fce-4561-8884-386018fddd23" providerId="ADAL" clId="{FD2A4244-57B4-4DC6-8970-3FF3A2A70194}" dt="2024-02-06T16:10:38.025" v="14049" actId="20577"/>
          <ac:spMkLst>
            <pc:docMk/>
            <pc:sldMk cId="2860936529" sldId="774"/>
            <ac:spMk id="1206" creationId="{044B0185-922C-420F-DE13-10F3CF3DA4F7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10" creationId="{A14C80E1-B976-392A-A82A-943447C98F99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11" creationId="{149E937A-72D4-D7A1-434F-DFF7FB17D02A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12" creationId="{BDEF66F5-024D-52FB-0733-63D12AD6D6DB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13" creationId="{7B065BC7-C101-C1F5-4C31-C027E527813D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14" creationId="{A3DBD6ED-D637-B370-2DF0-455C7F917DE9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21" creationId="{9316F655-55AC-9793-265E-4AE857800FA3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35" creationId="{1309323D-8482-F6F1-10AD-3D3EA564259E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245" creationId="{EAD02EA6-DA26-8ECF-8209-6F4CF5912306}"/>
          </ac:spMkLst>
        </pc:spChg>
        <pc:spChg chg="del mod">
          <ac:chgData name="Bertino Hernandez Cancino" userId="ce868ae7-7fce-4561-8884-386018fddd23" providerId="ADAL" clId="{FD2A4244-57B4-4DC6-8970-3FF3A2A70194}" dt="2024-02-06T16:10:32.600" v="14017" actId="478"/>
          <ac:spMkLst>
            <pc:docMk/>
            <pc:sldMk cId="2860936529" sldId="774"/>
            <ac:spMk id="1246" creationId="{A4E2BE0F-6BA7-838E-1AD9-E1C3971F6EFA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279" creationId="{E3A59C68-4D19-5C9A-9112-7A3E55C444E9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282" creationId="{726F9334-BA9A-051A-C1DA-1A3642CF0947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283" creationId="{0A1F792A-BCAA-78D1-A225-B96F3891640E}"/>
          </ac:spMkLst>
        </pc:spChg>
        <pc:spChg chg="del">
          <ac:chgData name="Bertino Hernandez Cancino" userId="ce868ae7-7fce-4561-8884-386018fddd23" providerId="ADAL" clId="{FD2A4244-57B4-4DC6-8970-3FF3A2A70194}" dt="2024-02-06T16:09:39.071" v="13949" actId="478"/>
          <ac:spMkLst>
            <pc:docMk/>
            <pc:sldMk cId="2860936529" sldId="774"/>
            <ac:spMk id="11286" creationId="{1965A600-7350-1500-E316-AF836E2CF537}"/>
          </ac:spMkLst>
        </pc:spChg>
        <pc:grpChg chg="del">
          <ac:chgData name="Bertino Hernandez Cancino" userId="ce868ae7-7fce-4561-8884-386018fddd23" providerId="ADAL" clId="{FD2A4244-57B4-4DC6-8970-3FF3A2A70194}" dt="2024-02-06T16:09:41.388" v="13950" actId="478"/>
          <ac:grpSpMkLst>
            <pc:docMk/>
            <pc:sldMk cId="2860936529" sldId="774"/>
            <ac:grpSpMk id="1247" creationId="{F84EECD6-A4A9-80C2-FA74-5DFFE0EB175F}"/>
          </ac:grpSpMkLst>
        </pc:grpChg>
        <pc:graphicFrameChg chg="del">
          <ac:chgData name="Bertino Hernandez Cancino" userId="ce868ae7-7fce-4561-8884-386018fddd23" providerId="ADAL" clId="{FD2A4244-57B4-4DC6-8970-3FF3A2A70194}" dt="2024-02-06T16:09:39.071" v="13949" actId="478"/>
          <ac:graphicFrameMkLst>
            <pc:docMk/>
            <pc:sldMk cId="2860936529" sldId="774"/>
            <ac:graphicFrameMk id="4" creationId="{0ADFB3AC-4215-9140-0CC9-3AA14792FB4C}"/>
          </ac:graphicFrameMkLst>
        </pc:graphicFrameChg>
        <pc:picChg chg="add mod">
          <ac:chgData name="Bertino Hernandez Cancino" userId="ce868ae7-7fce-4561-8884-386018fddd23" providerId="ADAL" clId="{FD2A4244-57B4-4DC6-8970-3FF3A2A70194}" dt="2024-02-06T16:14:17.734" v="14136" actId="1035"/>
          <ac:picMkLst>
            <pc:docMk/>
            <pc:sldMk cId="2860936529" sldId="774"/>
            <ac:picMk id="3" creationId="{AEAE7C58-4813-902A-8670-67D67EF053C2}"/>
          </ac:picMkLst>
        </pc:picChg>
        <pc:picChg chg="add del mod">
          <ac:chgData name="Bertino Hernandez Cancino" userId="ce868ae7-7fce-4561-8884-386018fddd23" providerId="ADAL" clId="{FD2A4244-57B4-4DC6-8970-3FF3A2A70194}" dt="2024-02-09T18:27:41.998" v="14162" actId="478"/>
          <ac:picMkLst>
            <pc:docMk/>
            <pc:sldMk cId="2860936529" sldId="774"/>
            <ac:picMk id="4" creationId="{D32409D9-12DC-0C23-D1BD-0E4A857CDE67}"/>
          </ac:picMkLst>
        </pc:picChg>
        <pc:picChg chg="add mod">
          <ac:chgData name="Bertino Hernandez Cancino" userId="ce868ae7-7fce-4561-8884-386018fddd23" providerId="ADAL" clId="{FD2A4244-57B4-4DC6-8970-3FF3A2A70194}" dt="2024-02-09T18:34:09.652" v="14431" actId="1076"/>
          <ac:picMkLst>
            <pc:docMk/>
            <pc:sldMk cId="2860936529" sldId="774"/>
            <ac:picMk id="6" creationId="{705D93A6-002F-B51D-A8DC-E7395527E146}"/>
          </ac:picMkLst>
        </pc:picChg>
        <pc:picChg chg="add mod">
          <ac:chgData name="Bertino Hernandez Cancino" userId="ce868ae7-7fce-4561-8884-386018fddd23" providerId="ADAL" clId="{FD2A4244-57B4-4DC6-8970-3FF3A2A70194}" dt="2024-02-09T18:34:06.811" v="14430" actId="1038"/>
          <ac:picMkLst>
            <pc:docMk/>
            <pc:sldMk cId="2860936529" sldId="774"/>
            <ac:picMk id="1026" creationId="{1FCB60B5-DBB9-7282-B32D-333BAA724C16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84" creationId="{209F580F-686E-5AF8-4415-643B37BC4232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90" creationId="{AC15DE19-D630-46B6-B9F7-AAA2679332F4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207" creationId="{DBC6B6DD-092D-77EC-3CB4-7828F2F4943D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267" creationId="{91FD76CC-17C3-C118-6C14-F51985267F99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274" creationId="{F42DC26E-0528-42C9-6C68-D6ECCCCFE049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277" creationId="{81865D48-E566-E310-C7DD-E14CBF09A7EB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290" creationId="{392E2A1E-404E-993A-42AB-2AF920229E72}"/>
          </ac:picMkLst>
        </pc:picChg>
        <pc:picChg chg="del">
          <ac:chgData name="Bertino Hernandez Cancino" userId="ce868ae7-7fce-4561-8884-386018fddd23" providerId="ADAL" clId="{FD2A4244-57B4-4DC6-8970-3FF3A2A70194}" dt="2024-02-06T16:09:39.071" v="13949" actId="478"/>
          <ac:picMkLst>
            <pc:docMk/>
            <pc:sldMk cId="2860936529" sldId="774"/>
            <ac:picMk id="11292" creationId="{06E3574A-2A95-60BD-3F19-1C9483394A65}"/>
          </ac:picMkLst>
        </pc:picChg>
        <pc:cxnChg chg="del">
          <ac:chgData name="Bertino Hernandez Cancino" userId="ce868ae7-7fce-4561-8884-386018fddd23" providerId="ADAL" clId="{FD2A4244-57B4-4DC6-8970-3FF3A2A70194}" dt="2024-02-06T16:09:39.071" v="13949" actId="478"/>
          <ac:cxnSpMkLst>
            <pc:docMk/>
            <pc:sldMk cId="2860936529" sldId="774"/>
            <ac:cxnSpMk id="1189" creationId="{EB1F2A55-9B86-FD98-A4A1-DE615FB9D72C}"/>
          </ac:cxnSpMkLst>
        </pc:cxnChg>
        <pc:cxnChg chg="del">
          <ac:chgData name="Bertino Hernandez Cancino" userId="ce868ae7-7fce-4561-8884-386018fddd23" providerId="ADAL" clId="{FD2A4244-57B4-4DC6-8970-3FF3A2A70194}" dt="2024-02-06T16:09:39.071" v="13949" actId="478"/>
          <ac:cxnSpMkLst>
            <pc:docMk/>
            <pc:sldMk cId="2860936529" sldId="774"/>
            <ac:cxnSpMk id="1208" creationId="{E101030D-A64C-045E-F12E-A1DC270AF611}"/>
          </ac:cxnSpMkLst>
        </pc:cxnChg>
        <pc:cxnChg chg="del">
          <ac:chgData name="Bertino Hernandez Cancino" userId="ce868ae7-7fce-4561-8884-386018fddd23" providerId="ADAL" clId="{FD2A4244-57B4-4DC6-8970-3FF3A2A70194}" dt="2024-02-06T16:09:39.071" v="13949" actId="478"/>
          <ac:cxnSpMkLst>
            <pc:docMk/>
            <pc:sldMk cId="2860936529" sldId="774"/>
            <ac:cxnSpMk id="1209" creationId="{759DDC18-AD96-80B5-569D-CDBF762FBB5D}"/>
          </ac:cxnSpMkLst>
        </pc:cxnChg>
        <pc:cxnChg chg="del">
          <ac:chgData name="Bertino Hernandez Cancino" userId="ce868ae7-7fce-4561-8884-386018fddd23" providerId="ADAL" clId="{FD2A4244-57B4-4DC6-8970-3FF3A2A70194}" dt="2024-02-06T16:09:39.071" v="13949" actId="478"/>
          <ac:cxnSpMkLst>
            <pc:docMk/>
            <pc:sldMk cId="2860936529" sldId="774"/>
            <ac:cxnSpMk id="11268" creationId="{F31468BA-09FF-F55C-A840-38B75A63E231}"/>
          </ac:cxnSpMkLst>
        </pc:cxnChg>
        <pc:cxnChg chg="del">
          <ac:chgData name="Bertino Hernandez Cancino" userId="ce868ae7-7fce-4561-8884-386018fddd23" providerId="ADAL" clId="{FD2A4244-57B4-4DC6-8970-3FF3A2A70194}" dt="2024-02-06T16:09:39.071" v="13949" actId="478"/>
          <ac:cxnSpMkLst>
            <pc:docMk/>
            <pc:sldMk cId="2860936529" sldId="774"/>
            <ac:cxnSpMk id="11270" creationId="{136914D1-A906-4989-1268-14B20E90578D}"/>
          </ac:cxnSpMkLst>
        </pc:cxnChg>
      </pc:sldChg>
      <pc:sldChg chg="addSp delSp modSp add mod delAnim modAnim modShow">
        <pc:chgData name="Bertino Hernandez Cancino" userId="ce868ae7-7fce-4561-8884-386018fddd23" providerId="ADAL" clId="{FD2A4244-57B4-4DC6-8970-3FF3A2A70194}" dt="2024-04-08T18:47:38.998" v="22356" actId="729"/>
        <pc:sldMkLst>
          <pc:docMk/>
          <pc:sldMk cId="2202303726" sldId="775"/>
        </pc:sldMkLst>
        <pc:spChg chg="del">
          <ac:chgData name="Bertino Hernandez Cancino" userId="ce868ae7-7fce-4561-8884-386018fddd23" providerId="ADAL" clId="{FD2A4244-57B4-4DC6-8970-3FF3A2A70194}" dt="2024-03-25T16:27:09.484" v="19910" actId="478"/>
          <ac:spMkLst>
            <pc:docMk/>
            <pc:sldMk cId="2202303726" sldId="775"/>
            <ac:spMk id="2" creationId="{C2762099-CC79-04E6-1605-CB874AA4A680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5" creationId="{DC6EA8AE-FF17-42A3-3E5F-F2BFC5060561}"/>
          </ac:spMkLst>
        </pc:spChg>
        <pc:spChg chg="add mod ord">
          <ac:chgData name="Bertino Hernandez Cancino" userId="ce868ae7-7fce-4561-8884-386018fddd23" providerId="ADAL" clId="{FD2A4244-57B4-4DC6-8970-3FF3A2A70194}" dt="2024-03-25T16:37:37.920" v="19942" actId="167"/>
          <ac:spMkLst>
            <pc:docMk/>
            <pc:sldMk cId="2202303726" sldId="775"/>
            <ac:spMk id="6" creationId="{CDA1C4BB-AA12-94B5-90EF-A33CD7CAAE24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1" creationId="{993AA1B7-CE04-4406-D715-D98EED7E0EFA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" creationId="{B23D8ACD-7F7E-4097-87D5-70A53B813F7F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3" creationId="{FEF3509B-5454-1CD3-03CB-DBFA4D76DB1D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6" creationId="{C9EF70F5-7DAB-0453-9DA8-245E202223E7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7" creationId="{83E6DB1F-C393-F0DE-34BF-A47E194DB646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8" creationId="{2B1C2AD8-26DC-06FB-D4A1-68C602022A39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9" creationId="{6052690A-4C5A-0668-6FAE-D6544B3A315F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20" creationId="{BBEDF413-6C74-EC9C-E958-F61856C3B67E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1" creationId="{A98EE7C2-E788-350C-6FF5-4739AA811367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2" creationId="{15D0FE0F-67E8-7EAB-D1F0-97EF7CC66DE3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3" creationId="{6CA4FCA9-29F6-6F26-3A46-3B21D741E91E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4" creationId="{82A44401-024D-0871-23C2-9E888263073E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5" creationId="{7C5D4888-854C-814A-2DF7-E34F4C2DBA63}"/>
          </ac:spMkLst>
        </pc:spChg>
        <pc:spChg chg="del">
          <ac:chgData name="Bertino Hernandez Cancino" userId="ce868ae7-7fce-4561-8884-386018fddd23" providerId="ADAL" clId="{FD2A4244-57B4-4DC6-8970-3FF3A2A70194}" dt="2024-02-09T18:27:55.281" v="14165" actId="478"/>
          <ac:spMkLst>
            <pc:docMk/>
            <pc:sldMk cId="2202303726" sldId="775"/>
            <ac:spMk id="1206" creationId="{34713B03-541F-6E77-340F-787018AB0B6B}"/>
          </ac:spMkLst>
        </pc:spChg>
        <pc:picChg chg="del">
          <ac:chgData name="Bertino Hernandez Cancino" userId="ce868ae7-7fce-4561-8884-386018fddd23" providerId="ADAL" clId="{FD2A4244-57B4-4DC6-8970-3FF3A2A70194}" dt="2024-03-25T16:27:09.484" v="19910" actId="478"/>
          <ac:picMkLst>
            <pc:docMk/>
            <pc:sldMk cId="2202303726" sldId="775"/>
            <ac:picMk id="3" creationId="{0114B484-12E1-5B1A-1AF3-14157006FD5D}"/>
          </ac:picMkLst>
        </pc:picChg>
        <pc:picChg chg="del mod">
          <ac:chgData name="Bertino Hernandez Cancino" userId="ce868ae7-7fce-4561-8884-386018fddd23" providerId="ADAL" clId="{FD2A4244-57B4-4DC6-8970-3FF3A2A70194}" dt="2024-03-25T16:27:05.137" v="19909" actId="478"/>
          <ac:picMkLst>
            <pc:docMk/>
            <pc:sldMk cId="2202303726" sldId="775"/>
            <ac:picMk id="4" creationId="{FFF5C5A5-49AA-9153-03C2-248694A7F806}"/>
          </ac:picMkLst>
        </pc:picChg>
        <pc:picChg chg="add mod">
          <ac:chgData name="Bertino Hernandez Cancino" userId="ce868ae7-7fce-4561-8884-386018fddd23" providerId="ADAL" clId="{FD2A4244-57B4-4DC6-8970-3FF3A2A70194}" dt="2024-03-25T16:27:20.308" v="19911"/>
          <ac:picMkLst>
            <pc:docMk/>
            <pc:sldMk cId="2202303726" sldId="775"/>
            <ac:picMk id="5" creationId="{07114AB6-8A07-FACB-02ED-288B06E46164}"/>
          </ac:picMkLst>
        </pc:picChg>
        <pc:picChg chg="del">
          <ac:chgData name="Bertino Hernandez Cancino" userId="ce868ae7-7fce-4561-8884-386018fddd23" providerId="ADAL" clId="{FD2A4244-57B4-4DC6-8970-3FF3A2A70194}" dt="2024-02-09T18:27:52.921" v="14164" actId="478"/>
          <ac:picMkLst>
            <pc:docMk/>
            <pc:sldMk cId="2202303726" sldId="775"/>
            <ac:picMk id="6" creationId="{1598C060-4748-830E-D04D-A404A3476A8F}"/>
          </ac:picMkLst>
        </pc:picChg>
        <pc:picChg chg="del">
          <ac:chgData name="Bertino Hernandez Cancino" userId="ce868ae7-7fce-4561-8884-386018fddd23" providerId="ADAL" clId="{FD2A4244-57B4-4DC6-8970-3FF3A2A70194}" dt="2024-02-09T18:27:55.281" v="14165" actId="478"/>
          <ac:picMkLst>
            <pc:docMk/>
            <pc:sldMk cId="2202303726" sldId="775"/>
            <ac:picMk id="9" creationId="{87A00BA9-FFD4-4140-2558-A4FC3826F882}"/>
          </ac:picMkLst>
        </pc:picChg>
        <pc:picChg chg="del">
          <ac:chgData name="Bertino Hernandez Cancino" userId="ce868ae7-7fce-4561-8884-386018fddd23" providerId="ADAL" clId="{FD2A4244-57B4-4DC6-8970-3FF3A2A70194}" dt="2024-02-09T18:27:55.281" v="14165" actId="478"/>
          <ac:picMkLst>
            <pc:docMk/>
            <pc:sldMk cId="2202303726" sldId="775"/>
            <ac:picMk id="14" creationId="{E6B52428-C165-E1E2-EF20-2C8B0C8721DE}"/>
          </ac:picMkLst>
        </pc:picChg>
      </pc:sldChg>
      <pc:sldChg chg="add del">
        <pc:chgData name="Bertino Hernandez Cancino" userId="ce868ae7-7fce-4561-8884-386018fddd23" providerId="ADAL" clId="{FD2A4244-57B4-4DC6-8970-3FF3A2A70194}" dt="2024-02-13T14:24:05.316" v="14455"/>
        <pc:sldMkLst>
          <pc:docMk/>
          <pc:sldMk cId="1918928104" sldId="776"/>
        </pc:sldMkLst>
      </pc:sldChg>
      <pc:sldChg chg="addSp delSp modSp add del mod">
        <pc:chgData name="Bertino Hernandez Cancino" userId="ce868ae7-7fce-4561-8884-386018fddd23" providerId="ADAL" clId="{FD2A4244-57B4-4DC6-8970-3FF3A2A70194}" dt="2024-03-25T22:07:02.014" v="20193" actId="47"/>
        <pc:sldMkLst>
          <pc:docMk/>
          <pc:sldMk cId="2305911430" sldId="776"/>
        </pc:sldMkLst>
        <pc:spChg chg="del mod">
          <ac:chgData name="Bertino Hernandez Cancino" userId="ce868ae7-7fce-4561-8884-386018fddd23" providerId="ADAL" clId="{FD2A4244-57B4-4DC6-8970-3FF3A2A70194}" dt="2024-02-13T14:24:23.720" v="14478" actId="478"/>
          <ac:spMkLst>
            <pc:docMk/>
            <pc:sldMk cId="2305911430" sldId="776"/>
            <ac:spMk id="2" creationId="{53B91483-5D5C-E487-AE29-B662C303B738}"/>
          </ac:spMkLst>
        </pc:spChg>
        <pc:spChg chg="del">
          <ac:chgData name="Bertino Hernandez Cancino" userId="ce868ae7-7fce-4561-8884-386018fddd23" providerId="ADAL" clId="{FD2A4244-57B4-4DC6-8970-3FF3A2A70194}" dt="2024-02-13T14:24:11.280" v="14457" actId="478"/>
          <ac:spMkLst>
            <pc:docMk/>
            <pc:sldMk cId="2305911430" sldId="776"/>
            <ac:spMk id="4" creationId="{6FF9E2BA-A207-1820-2933-0E2DF0958BD8}"/>
          </ac:spMkLst>
        </pc:spChg>
        <pc:spChg chg="add mod">
          <ac:chgData name="Bertino Hernandez Cancino" userId="ce868ae7-7fce-4561-8884-386018fddd23" providerId="ADAL" clId="{FD2A4244-57B4-4DC6-8970-3FF3A2A70194}" dt="2024-02-13T14:33:34.107" v="14666" actId="1035"/>
          <ac:spMkLst>
            <pc:docMk/>
            <pc:sldMk cId="2305911430" sldId="776"/>
            <ac:spMk id="10" creationId="{0319FE6B-E62A-6848-AF86-29BA25D6498F}"/>
          </ac:spMkLst>
        </pc:spChg>
        <pc:picChg chg="add del mod modCrop">
          <ac:chgData name="Bertino Hernandez Cancino" userId="ce868ae7-7fce-4561-8884-386018fddd23" providerId="ADAL" clId="{FD2A4244-57B4-4DC6-8970-3FF3A2A70194}" dt="2024-02-13T14:25:45.668" v="14490" actId="478"/>
          <ac:picMkLst>
            <pc:docMk/>
            <pc:sldMk cId="2305911430" sldId="776"/>
            <ac:picMk id="3" creationId="{B49A352F-D3C3-1A9D-071B-37B5F2C086E8}"/>
          </ac:picMkLst>
        </pc:picChg>
        <pc:picChg chg="add mod">
          <ac:chgData name="Bertino Hernandez Cancino" userId="ce868ae7-7fce-4561-8884-386018fddd23" providerId="ADAL" clId="{FD2A4244-57B4-4DC6-8970-3FF3A2A70194}" dt="2024-02-13T14:25:50.224" v="14500" actId="1036"/>
          <ac:picMkLst>
            <pc:docMk/>
            <pc:sldMk cId="2305911430" sldId="776"/>
            <ac:picMk id="5" creationId="{782E2856-0726-54BA-DCDB-B30448E5B821}"/>
          </ac:picMkLst>
        </pc:picChg>
        <pc:picChg chg="del">
          <ac:chgData name="Bertino Hernandez Cancino" userId="ce868ae7-7fce-4561-8884-386018fddd23" providerId="ADAL" clId="{FD2A4244-57B4-4DC6-8970-3FF3A2A70194}" dt="2024-02-13T14:24:24.517" v="14479" actId="478"/>
          <ac:picMkLst>
            <pc:docMk/>
            <pc:sldMk cId="2305911430" sldId="776"/>
            <ac:picMk id="8" creationId="{BD09F232-65E4-1A5C-ECDC-871DF736F55E}"/>
          </ac:picMkLst>
        </pc:picChg>
        <pc:picChg chg="add mod">
          <ac:chgData name="Bertino Hernandez Cancino" userId="ce868ae7-7fce-4561-8884-386018fddd23" providerId="ADAL" clId="{FD2A4244-57B4-4DC6-8970-3FF3A2A70194}" dt="2024-02-13T14:25:50.224" v="14500" actId="1036"/>
          <ac:picMkLst>
            <pc:docMk/>
            <pc:sldMk cId="2305911430" sldId="776"/>
            <ac:picMk id="9" creationId="{095AF363-582B-E029-41EC-D322A63A250B}"/>
          </ac:picMkLst>
        </pc:picChg>
        <pc:picChg chg="add mod">
          <ac:chgData name="Bertino Hernandez Cancino" userId="ce868ae7-7fce-4561-8884-386018fddd23" providerId="ADAL" clId="{FD2A4244-57B4-4DC6-8970-3FF3A2A70194}" dt="2024-02-13T14:27:02.606" v="14506" actId="167"/>
          <ac:picMkLst>
            <pc:docMk/>
            <pc:sldMk cId="2305911430" sldId="776"/>
            <ac:picMk id="1026" creationId="{55B1EFF2-AC80-2CF9-BE78-88DDBC31B8C7}"/>
          </ac:picMkLst>
        </pc:picChg>
        <pc:picChg chg="del">
          <ac:chgData name="Bertino Hernandez Cancino" userId="ce868ae7-7fce-4561-8884-386018fddd23" providerId="ADAL" clId="{FD2A4244-57B4-4DC6-8970-3FF3A2A70194}" dt="2024-02-13T14:25:54.795" v="14501" actId="478"/>
          <ac:picMkLst>
            <pc:docMk/>
            <pc:sldMk cId="2305911430" sldId="776"/>
            <ac:picMk id="3074" creationId="{FF9FA4F4-0D20-7283-72BE-9860743910EE}"/>
          </ac:picMkLst>
        </pc:picChg>
      </pc:sldChg>
      <pc:sldChg chg="delSp modSp add del mod">
        <pc:chgData name="Bertino Hernandez Cancino" userId="ce868ae7-7fce-4561-8884-386018fddd23" providerId="ADAL" clId="{FD2A4244-57B4-4DC6-8970-3FF3A2A70194}" dt="2024-03-21T18:24:09.252" v="19716" actId="47"/>
        <pc:sldMkLst>
          <pc:docMk/>
          <pc:sldMk cId="2110379281" sldId="777"/>
        </pc:sldMkLst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10" creationId="{73B76BD4-0F0F-C625-E1EE-B0E16C2621A5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15" creationId="{515EC5E6-B5CA-79BF-A35B-2587CDDEB55B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22" creationId="{B0CFB90D-3114-4FB4-A1E6-507B1FCF7EC6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23" creationId="{4379830C-CB4D-4D37-7FB4-FAE47400740F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25" creationId="{93CEAAFD-7641-75FB-F2EA-929E3307616B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26" creationId="{575BC1F3-D4ED-E787-E7E5-75AF680F9349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29" creationId="{0EC28730-7224-082F-EE2E-60E987290A0F}"/>
          </ac:spMkLst>
        </pc:spChg>
        <pc:spChg chg="del">
          <ac:chgData name="Bertino Hernandez Cancino" userId="ce868ae7-7fce-4561-8884-386018fddd23" providerId="ADAL" clId="{FD2A4244-57B4-4DC6-8970-3FF3A2A70194}" dt="2024-02-13T14:29:04.178" v="14548" actId="478"/>
          <ac:spMkLst>
            <pc:docMk/>
            <pc:sldMk cId="2110379281" sldId="777"/>
            <ac:spMk id="1184" creationId="{03F0BAD2-2442-7D55-C2DE-F201D5EC792C}"/>
          </ac:spMkLst>
        </pc:spChg>
        <pc:spChg chg="mod">
          <ac:chgData name="Bertino Hernandez Cancino" userId="ce868ae7-7fce-4561-8884-386018fddd23" providerId="ADAL" clId="{FD2A4244-57B4-4DC6-8970-3FF3A2A70194}" dt="2024-02-13T14:34:01.617" v="14700" actId="20577"/>
          <ac:spMkLst>
            <pc:docMk/>
            <pc:sldMk cId="2110379281" sldId="777"/>
            <ac:spMk id="1206" creationId="{A8C52BD8-A7EC-A584-B545-2156F3AAD1ED}"/>
          </ac:spMkLst>
        </pc:spChg>
        <pc:graphicFrameChg chg="del">
          <ac:chgData name="Bertino Hernandez Cancino" userId="ce868ae7-7fce-4561-8884-386018fddd23" providerId="ADAL" clId="{FD2A4244-57B4-4DC6-8970-3FF3A2A70194}" dt="2024-02-13T14:29:04.178" v="14548" actId="478"/>
          <ac:graphicFrameMkLst>
            <pc:docMk/>
            <pc:sldMk cId="2110379281" sldId="777"/>
            <ac:graphicFrameMk id="2" creationId="{496F1AF0-D6C5-D08C-D315-436B527F98B7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2-13T14:29:04.178" v="14548" actId="478"/>
          <ac:graphicFrameMkLst>
            <pc:docMk/>
            <pc:sldMk cId="2110379281" sldId="777"/>
            <ac:graphicFrameMk id="21" creationId="{B23EFBF1-F2C3-8B79-BFED-C01730D1A507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2-13T14:29:04.178" v="14548" actId="478"/>
          <ac:graphicFrameMkLst>
            <pc:docMk/>
            <pc:sldMk cId="2110379281" sldId="777"/>
            <ac:graphicFrameMk id="24" creationId="{FD54869D-7442-D0C5-F069-2B6EB5FDD2B4}"/>
          </ac:graphicFrameMkLst>
        </pc:graphicFrameChg>
        <pc:picChg chg="del">
          <ac:chgData name="Bertino Hernandez Cancino" userId="ce868ae7-7fce-4561-8884-386018fddd23" providerId="ADAL" clId="{FD2A4244-57B4-4DC6-8970-3FF3A2A70194}" dt="2024-02-13T14:29:04.178" v="14548" actId="478"/>
          <ac:picMkLst>
            <pc:docMk/>
            <pc:sldMk cId="2110379281" sldId="777"/>
            <ac:picMk id="28" creationId="{EFFF2207-1543-601A-628A-97C67BF50BB0}"/>
          </ac:picMkLst>
        </pc:picChg>
        <pc:picChg chg="del">
          <ac:chgData name="Bertino Hernandez Cancino" userId="ce868ae7-7fce-4561-8884-386018fddd23" providerId="ADAL" clId="{FD2A4244-57B4-4DC6-8970-3FF3A2A70194}" dt="2024-02-13T14:29:04.178" v="14548" actId="478"/>
          <ac:picMkLst>
            <pc:docMk/>
            <pc:sldMk cId="2110379281" sldId="777"/>
            <ac:picMk id="30" creationId="{4FCA3EAD-3DCC-4C41-5BE8-DCF2C5ECFF6A}"/>
          </ac:picMkLst>
        </pc:picChg>
        <pc:picChg chg="del">
          <ac:chgData name="Bertino Hernandez Cancino" userId="ce868ae7-7fce-4561-8884-386018fddd23" providerId="ADAL" clId="{FD2A4244-57B4-4DC6-8970-3FF3A2A70194}" dt="2024-02-13T14:29:04.178" v="14548" actId="478"/>
          <ac:picMkLst>
            <pc:docMk/>
            <pc:sldMk cId="2110379281" sldId="777"/>
            <ac:picMk id="31" creationId="{0DA3ED35-7827-B6FA-6D63-AB376E67E646}"/>
          </ac:picMkLst>
        </pc:picChg>
      </pc:sldChg>
      <pc:sldChg chg="modSp add del mod">
        <pc:chgData name="Bertino Hernandez Cancino" userId="ce868ae7-7fce-4561-8884-386018fddd23" providerId="ADAL" clId="{FD2A4244-57B4-4DC6-8970-3FF3A2A70194}" dt="2024-03-21T18:24:06.683" v="19715" actId="47"/>
        <pc:sldMkLst>
          <pc:docMk/>
          <pc:sldMk cId="3568308114" sldId="778"/>
        </pc:sldMkLst>
        <pc:spChg chg="mod">
          <ac:chgData name="Bertino Hernandez Cancino" userId="ce868ae7-7fce-4561-8884-386018fddd23" providerId="ADAL" clId="{FD2A4244-57B4-4DC6-8970-3FF3A2A70194}" dt="2024-02-13T14:34:17.406" v="14719" actId="20577"/>
          <ac:spMkLst>
            <pc:docMk/>
            <pc:sldMk cId="3568308114" sldId="778"/>
            <ac:spMk id="1206" creationId="{6E8FF0A5-8A95-C92C-201A-5F78C0BFF70E}"/>
          </ac:spMkLst>
        </pc:spChg>
      </pc:sldChg>
      <pc:sldChg chg="addSp delSp modSp add del mod">
        <pc:chgData name="Bertino Hernandez Cancino" userId="ce868ae7-7fce-4561-8884-386018fddd23" providerId="ADAL" clId="{FD2A4244-57B4-4DC6-8970-3FF3A2A70194}" dt="2024-03-21T18:24:03.601" v="19714" actId="47"/>
        <pc:sldMkLst>
          <pc:docMk/>
          <pc:sldMk cId="2120255780" sldId="779"/>
        </pc:sldMkLst>
        <pc:spChg chg="add mod">
          <ac:chgData name="Bertino Hernandez Cancino" userId="ce868ae7-7fce-4561-8884-386018fddd23" providerId="ADAL" clId="{FD2A4244-57B4-4DC6-8970-3FF3A2A70194}" dt="2024-02-13T14:46:37.981" v="14987" actId="1038"/>
          <ac:spMkLst>
            <pc:docMk/>
            <pc:sldMk cId="2120255780" sldId="779"/>
            <ac:spMk id="6" creationId="{F117A826-1287-2B9E-C1F9-2BB68F663C3A}"/>
          </ac:spMkLst>
        </pc:spChg>
        <pc:spChg chg="add mod">
          <ac:chgData name="Bertino Hernandez Cancino" userId="ce868ae7-7fce-4561-8884-386018fddd23" providerId="ADAL" clId="{FD2A4244-57B4-4DC6-8970-3FF3A2A70194}" dt="2024-02-13T14:46:37.981" v="14987" actId="1038"/>
          <ac:spMkLst>
            <pc:docMk/>
            <pc:sldMk cId="2120255780" sldId="779"/>
            <ac:spMk id="7" creationId="{535386BE-C4C7-CBC2-1F01-69FCD205F9CD}"/>
          </ac:spMkLst>
        </pc:spChg>
        <pc:spChg chg="add mod">
          <ac:chgData name="Bertino Hernandez Cancino" userId="ce868ae7-7fce-4561-8884-386018fddd23" providerId="ADAL" clId="{FD2A4244-57B4-4DC6-8970-3FF3A2A70194}" dt="2024-02-13T14:46:37.981" v="14987" actId="1038"/>
          <ac:spMkLst>
            <pc:docMk/>
            <pc:sldMk cId="2120255780" sldId="779"/>
            <ac:spMk id="8" creationId="{6B1C9F87-4484-52B1-B97F-B9FD69F642C7}"/>
          </ac:spMkLst>
        </pc:spChg>
        <pc:spChg chg="add mod">
          <ac:chgData name="Bertino Hernandez Cancino" userId="ce868ae7-7fce-4561-8884-386018fddd23" providerId="ADAL" clId="{FD2A4244-57B4-4DC6-8970-3FF3A2A70194}" dt="2024-02-13T14:46:37.981" v="14987" actId="1038"/>
          <ac:spMkLst>
            <pc:docMk/>
            <pc:sldMk cId="2120255780" sldId="779"/>
            <ac:spMk id="10" creationId="{29A3724D-A77C-C39D-A3E4-8FD74DA05A6A}"/>
          </ac:spMkLst>
        </pc:spChg>
        <pc:spChg chg="mod">
          <ac:chgData name="Bertino Hernandez Cancino" userId="ce868ae7-7fce-4561-8884-386018fddd23" providerId="ADAL" clId="{FD2A4244-57B4-4DC6-8970-3FF3A2A70194}" dt="2024-02-13T14:37:00.531" v="14803" actId="20577"/>
          <ac:spMkLst>
            <pc:docMk/>
            <pc:sldMk cId="2120255780" sldId="779"/>
            <ac:spMk id="1206" creationId="{03E11512-588F-C087-790D-33F4B1B8ED00}"/>
          </ac:spMkLst>
        </pc:spChg>
        <pc:picChg chg="add mod">
          <ac:chgData name="Bertino Hernandez Cancino" userId="ce868ae7-7fce-4561-8884-386018fddd23" providerId="ADAL" clId="{FD2A4244-57B4-4DC6-8970-3FF3A2A70194}" dt="2024-02-13T14:46:37.981" v="14987" actId="1038"/>
          <ac:picMkLst>
            <pc:docMk/>
            <pc:sldMk cId="2120255780" sldId="779"/>
            <ac:picMk id="2" creationId="{843EC619-441B-B8D7-4D53-7B286E6A94EC}"/>
          </ac:picMkLst>
        </pc:picChg>
        <pc:picChg chg="add mod modCrop">
          <ac:chgData name="Bertino Hernandez Cancino" userId="ce868ae7-7fce-4561-8884-386018fddd23" providerId="ADAL" clId="{FD2A4244-57B4-4DC6-8970-3FF3A2A70194}" dt="2024-02-13T14:46:37.981" v="14987" actId="1038"/>
          <ac:picMkLst>
            <pc:docMk/>
            <pc:sldMk cId="2120255780" sldId="779"/>
            <ac:picMk id="4" creationId="{22D24F08-5D05-DF53-6A37-BF22ACAA76A0}"/>
          </ac:picMkLst>
        </pc:picChg>
        <pc:picChg chg="add mod">
          <ac:chgData name="Bertino Hernandez Cancino" userId="ce868ae7-7fce-4561-8884-386018fddd23" providerId="ADAL" clId="{FD2A4244-57B4-4DC6-8970-3FF3A2A70194}" dt="2024-02-13T14:46:37.981" v="14987" actId="1038"/>
          <ac:picMkLst>
            <pc:docMk/>
            <pc:sldMk cId="2120255780" sldId="779"/>
            <ac:picMk id="2050" creationId="{6FB48ED1-20F1-367E-8E9B-653EDB7855EA}"/>
          </ac:picMkLst>
        </pc:picChg>
        <pc:picChg chg="add del mod">
          <ac:chgData name="Bertino Hernandez Cancino" userId="ce868ae7-7fce-4561-8884-386018fddd23" providerId="ADAL" clId="{FD2A4244-57B4-4DC6-8970-3FF3A2A70194}" dt="2024-02-13T14:41:26.095" v="14879" actId="478"/>
          <ac:picMkLst>
            <pc:docMk/>
            <pc:sldMk cId="2120255780" sldId="779"/>
            <ac:picMk id="2052" creationId="{E78B62B9-3000-4220-1414-16A1D14028BE}"/>
          </ac:picMkLst>
        </pc:picChg>
        <pc:picChg chg="add mod">
          <ac:chgData name="Bertino Hernandez Cancino" userId="ce868ae7-7fce-4561-8884-386018fddd23" providerId="ADAL" clId="{FD2A4244-57B4-4DC6-8970-3FF3A2A70194}" dt="2024-02-13T14:46:37.981" v="14987" actId="1038"/>
          <ac:picMkLst>
            <pc:docMk/>
            <pc:sldMk cId="2120255780" sldId="779"/>
            <ac:picMk id="2054" creationId="{3252A012-428F-071B-42A4-DEC50C63A2EF}"/>
          </ac:picMkLst>
        </pc:picChg>
      </pc:sldChg>
      <pc:sldChg chg="new del">
        <pc:chgData name="Bertino Hernandez Cancino" userId="ce868ae7-7fce-4561-8884-386018fddd23" providerId="ADAL" clId="{FD2A4244-57B4-4DC6-8970-3FF3A2A70194}" dt="2024-02-15T14:23:09.982" v="15047" actId="47"/>
        <pc:sldMkLst>
          <pc:docMk/>
          <pc:sldMk cId="1122508219" sldId="780"/>
        </pc:sldMkLst>
      </pc:sldChg>
      <pc:sldChg chg="addSp delSp modSp add del">
        <pc:chgData name="Bertino Hernandez Cancino" userId="ce868ae7-7fce-4561-8884-386018fddd23" providerId="ADAL" clId="{FD2A4244-57B4-4DC6-8970-3FF3A2A70194}" dt="2024-02-15T14:27:00.042" v="15055" actId="47"/>
        <pc:sldMkLst>
          <pc:docMk/>
          <pc:sldMk cId="1848295230" sldId="780"/>
        </pc:sldMkLst>
        <pc:picChg chg="add del mod">
          <ac:chgData name="Bertino Hernandez Cancino" userId="ce868ae7-7fce-4561-8884-386018fddd23" providerId="ADAL" clId="{FD2A4244-57B4-4DC6-8970-3FF3A2A70194}" dt="2024-02-15T14:26:58.432" v="15054" actId="478"/>
          <ac:picMkLst>
            <pc:docMk/>
            <pc:sldMk cId="1848295230" sldId="780"/>
            <ac:picMk id="2" creationId="{D3002732-7071-1CDA-AFB4-6CA9F5FF0C3A}"/>
          </ac:picMkLst>
        </pc:picChg>
        <pc:picChg chg="del">
          <ac:chgData name="Bertino Hernandez Cancino" userId="ce868ae7-7fce-4561-8884-386018fddd23" providerId="ADAL" clId="{FD2A4244-57B4-4DC6-8970-3FF3A2A70194}" dt="2024-02-15T14:23:16.602" v="15049" actId="478"/>
          <ac:picMkLst>
            <pc:docMk/>
            <pc:sldMk cId="1848295230" sldId="780"/>
            <ac:picMk id="1026" creationId="{4B4CB3DA-4646-A5BF-AB4F-90D6CC3093D7}"/>
          </ac:picMkLst>
        </pc:picChg>
      </pc:sldChg>
      <pc:sldChg chg="addSp delSp modSp add mod setBg setClrOvrMap">
        <pc:chgData name="Bertino Hernandez Cancino" userId="ce868ae7-7fce-4561-8884-386018fddd23" providerId="ADAL" clId="{FD2A4244-57B4-4DC6-8970-3FF3A2A70194}" dt="2024-04-04T22:16:26.200" v="22281" actId="732"/>
        <pc:sldMkLst>
          <pc:docMk/>
          <pc:sldMk cId="2263020333" sldId="780"/>
        </pc:sldMkLst>
        <pc:spChg chg="del">
          <ac:chgData name="Bertino Hernandez Cancino" userId="ce868ae7-7fce-4561-8884-386018fddd23" providerId="ADAL" clId="{FD2A4244-57B4-4DC6-8970-3FF3A2A70194}" dt="2024-02-15T14:27:12.316" v="15058" actId="478"/>
          <ac:spMkLst>
            <pc:docMk/>
            <pc:sldMk cId="2263020333" sldId="780"/>
            <ac:spMk id="3" creationId="{D38FE7F8-F5AB-7634-135A-FFEEAD17F29F}"/>
          </ac:spMkLst>
        </pc:spChg>
        <pc:spChg chg="del">
          <ac:chgData name="Bertino Hernandez Cancino" userId="ce868ae7-7fce-4561-8884-386018fddd23" providerId="ADAL" clId="{FD2A4244-57B4-4DC6-8970-3FF3A2A70194}" dt="2024-02-15T14:27:11.393" v="15057" actId="478"/>
          <ac:spMkLst>
            <pc:docMk/>
            <pc:sldMk cId="2263020333" sldId="780"/>
            <ac:spMk id="4" creationId="{BC5C1DF0-5F85-0311-1912-EE6128011954}"/>
          </ac:spMkLst>
        </pc:spChg>
        <pc:spChg chg="add mod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5" creationId="{2ADB4618-3722-5A8C-AC59-5B43FEF9C1F9}"/>
          </ac:spMkLst>
        </pc:spChg>
        <pc:spChg chg="del">
          <ac:chgData name="Bertino Hernandez Cancino" userId="ce868ae7-7fce-4561-8884-386018fddd23" providerId="ADAL" clId="{FD2A4244-57B4-4DC6-8970-3FF3A2A70194}" dt="2024-02-15T14:27:18.881" v="15061" actId="478"/>
          <ac:spMkLst>
            <pc:docMk/>
            <pc:sldMk cId="2263020333" sldId="780"/>
            <ac:spMk id="5" creationId="{37EAF93E-9023-3753-FCA7-F5DC7848BB0C}"/>
          </ac:spMkLst>
        </pc:spChg>
        <pc:spChg chg="add mod ord">
          <ac:chgData name="Bertino Hernandez Cancino" userId="ce868ae7-7fce-4561-8884-386018fddd23" providerId="ADAL" clId="{FD2A4244-57B4-4DC6-8970-3FF3A2A70194}" dt="2024-04-04T22:15:45.065" v="22270" actId="14100"/>
          <ac:spMkLst>
            <pc:docMk/>
            <pc:sldMk cId="2263020333" sldId="780"/>
            <ac:spMk id="8" creationId="{D11D7612-0014-78FA-93D6-0415C5C7F93B}"/>
          </ac:spMkLst>
        </pc:spChg>
        <pc:spChg chg="add del">
          <ac:chgData name="Bertino Hernandez Cancino" userId="ce868ae7-7fce-4561-8884-386018fddd23" providerId="ADAL" clId="{FD2A4244-57B4-4DC6-8970-3FF3A2A70194}" dt="2024-04-04T22:09:54.223" v="22141" actId="26606"/>
          <ac:spMkLst>
            <pc:docMk/>
            <pc:sldMk cId="2263020333" sldId="780"/>
            <ac:spMk id="13" creationId="{0671A8AE-40A1-4631-A6B8-581AFF065482}"/>
          </ac:spMkLst>
        </pc:spChg>
        <pc:spChg chg="add del">
          <ac:chgData name="Bertino Hernandez Cancino" userId="ce868ae7-7fce-4561-8884-386018fddd23" providerId="ADAL" clId="{FD2A4244-57B4-4DC6-8970-3FF3A2A70194}" dt="2024-04-04T22:09:54.223" v="22141" actId="26606"/>
          <ac:spMkLst>
            <pc:docMk/>
            <pc:sldMk cId="2263020333" sldId="780"/>
            <ac:spMk id="15" creationId="{AB58EF07-17C2-48CF-ABB0-EEF1F17CB8F0}"/>
          </ac:spMkLst>
        </pc:spChg>
        <pc:spChg chg="add del">
          <ac:chgData name="Bertino Hernandez Cancino" userId="ce868ae7-7fce-4561-8884-386018fddd23" providerId="ADAL" clId="{FD2A4244-57B4-4DC6-8970-3FF3A2A70194}" dt="2024-04-04T22:09:54.223" v="22141" actId="26606"/>
          <ac:spMkLst>
            <pc:docMk/>
            <pc:sldMk cId="2263020333" sldId="780"/>
            <ac:spMk id="17" creationId="{AF2F604E-43BE-4DC3-B983-E071523364F8}"/>
          </ac:spMkLst>
        </pc:spChg>
        <pc:spChg chg="add del">
          <ac:chgData name="Bertino Hernandez Cancino" userId="ce868ae7-7fce-4561-8884-386018fddd23" providerId="ADAL" clId="{FD2A4244-57B4-4DC6-8970-3FF3A2A70194}" dt="2024-04-04T22:09:54.223" v="22141" actId="26606"/>
          <ac:spMkLst>
            <pc:docMk/>
            <pc:sldMk cId="2263020333" sldId="780"/>
            <ac:spMk id="19" creationId="{08C9B587-E65E-4B52-B37C-ABEBB6E87928}"/>
          </ac:spMkLst>
        </pc:spChg>
        <pc:spChg chg="add del">
          <ac:chgData name="Bertino Hernandez Cancino" userId="ce868ae7-7fce-4561-8884-386018fddd23" providerId="ADAL" clId="{FD2A4244-57B4-4DC6-8970-3FF3A2A70194}" dt="2024-04-04T22:10:01.879" v="22143" actId="26606"/>
          <ac:spMkLst>
            <pc:docMk/>
            <pc:sldMk cId="2263020333" sldId="780"/>
            <ac:spMk id="21" creationId="{B6924B03-77BD-EAE3-2854-43363FF8E6BB}"/>
          </ac:spMkLst>
        </pc:spChg>
        <pc:spChg chg="add del">
          <ac:chgData name="Bertino Hernandez Cancino" userId="ce868ae7-7fce-4561-8884-386018fddd23" providerId="ADAL" clId="{FD2A4244-57B4-4DC6-8970-3FF3A2A70194}" dt="2024-04-04T22:10:01.879" v="22143" actId="26606"/>
          <ac:spMkLst>
            <pc:docMk/>
            <pc:sldMk cId="2263020333" sldId="780"/>
            <ac:spMk id="22" creationId="{4D60F200-5EB0-B223-2439-C96C67F0FEE1}"/>
          </ac:spMkLst>
        </pc:spChg>
        <pc:spChg chg="add del">
          <ac:chgData name="Bertino Hernandez Cancino" userId="ce868ae7-7fce-4561-8884-386018fddd23" providerId="ADAL" clId="{FD2A4244-57B4-4DC6-8970-3FF3A2A70194}" dt="2024-04-04T22:10:01.879" v="22143" actId="26606"/>
          <ac:spMkLst>
            <pc:docMk/>
            <pc:sldMk cId="2263020333" sldId="780"/>
            <ac:spMk id="23" creationId="{A6567EA8-C72D-4B9B-D23F-6B2E9F9C9F47}"/>
          </ac:spMkLst>
        </pc:spChg>
        <pc:spChg chg="add del">
          <ac:chgData name="Bertino Hernandez Cancino" userId="ce868ae7-7fce-4561-8884-386018fddd23" providerId="ADAL" clId="{FD2A4244-57B4-4DC6-8970-3FF3A2A70194}" dt="2024-04-04T22:10:01.879" v="22143" actId="26606"/>
          <ac:spMkLst>
            <pc:docMk/>
            <pc:sldMk cId="2263020333" sldId="780"/>
            <ac:spMk id="24" creationId="{FEFBFA78-9360-1E01-5448-6D5AE0A32601}"/>
          </ac:spMkLst>
        </pc:spChg>
        <pc:spChg chg="add del">
          <ac:chgData name="Bertino Hernandez Cancino" userId="ce868ae7-7fce-4561-8884-386018fddd23" providerId="ADAL" clId="{FD2A4244-57B4-4DC6-8970-3FF3A2A70194}" dt="2024-04-04T22:10:01.879" v="22143" actId="26606"/>
          <ac:spMkLst>
            <pc:docMk/>
            <pc:sldMk cId="2263020333" sldId="780"/>
            <ac:spMk id="25" creationId="{1740453C-744F-DB3A-47EC-15EACE1DC117}"/>
          </ac:spMkLst>
        </pc:spChg>
        <pc:spChg chg="add del">
          <ac:chgData name="Bertino Hernandez Cancino" userId="ce868ae7-7fce-4561-8884-386018fddd23" providerId="ADAL" clId="{FD2A4244-57B4-4DC6-8970-3FF3A2A70194}" dt="2024-04-04T22:10:08.390" v="22145" actId="26606"/>
          <ac:spMkLst>
            <pc:docMk/>
            <pc:sldMk cId="2263020333" sldId="780"/>
            <ac:spMk id="27" creationId="{71B2258F-86CA-4D4D-8270-BC05FCDEBFB3}"/>
          </ac:spMkLst>
        </pc:spChg>
        <pc:spChg chg="add del">
          <ac:chgData name="Bertino Hernandez Cancino" userId="ce868ae7-7fce-4561-8884-386018fddd23" providerId="ADAL" clId="{FD2A4244-57B4-4DC6-8970-3FF3A2A70194}" dt="2024-04-04T22:10:21.014" v="22147" actId="26606"/>
          <ac:spMkLst>
            <pc:docMk/>
            <pc:sldMk cId="2263020333" sldId="780"/>
            <ac:spMk id="29" creationId="{7B1AB9FE-36F5-4FD1-9850-DB5C5AD4828F}"/>
          </ac:spMkLst>
        </pc:spChg>
        <pc:spChg chg="add del">
          <ac:chgData name="Bertino Hernandez Cancino" userId="ce868ae7-7fce-4561-8884-386018fddd23" providerId="ADAL" clId="{FD2A4244-57B4-4DC6-8970-3FF3A2A70194}" dt="2024-04-04T22:10:21.014" v="22147" actId="26606"/>
          <ac:spMkLst>
            <pc:docMk/>
            <pc:sldMk cId="2263020333" sldId="780"/>
            <ac:spMk id="30" creationId="{F489C2E0-4895-4B72-85EA-7EE9FAFFDC7E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32" creationId="{5A59F003-E00A-43F9-91DC-CC54E3B87466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33" creationId="{D74A4382-E3AD-430A-9A1F-DFA3E0E77A7D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34" creationId="{79F40191-0F44-4FD1-82CC-ACB507C14BE6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39" creationId="{55666830-9A19-4E01-8505-D6C7F9AC5665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41" creationId="{AE9FC877-7FB6-4D22-9988-35420644E202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43" creationId="{E41809D1-F12E-46BB-B804-5F209D325E8B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45" creationId="{AF2F604E-43BE-4DC3-B983-E071523364F8}"/>
          </ac:spMkLst>
        </pc:spChg>
        <pc:spChg chg="add del">
          <ac:chgData name="Bertino Hernandez Cancino" userId="ce868ae7-7fce-4561-8884-386018fddd23" providerId="ADAL" clId="{FD2A4244-57B4-4DC6-8970-3FF3A2A70194}" dt="2024-04-04T22:14:08.152" v="22262" actId="26606"/>
          <ac:spMkLst>
            <pc:docMk/>
            <pc:sldMk cId="2263020333" sldId="780"/>
            <ac:spMk id="47" creationId="{08C9B587-E65E-4B52-B37C-ABEBB6E87928}"/>
          </ac:spMkLst>
        </pc:spChg>
        <pc:spChg chg="del">
          <ac:chgData name="Bertino Hernandez Cancino" userId="ce868ae7-7fce-4561-8884-386018fddd23" providerId="ADAL" clId="{FD2A4244-57B4-4DC6-8970-3FF3A2A70194}" dt="2024-02-15T14:28:11.573" v="15106" actId="478"/>
          <ac:spMkLst>
            <pc:docMk/>
            <pc:sldMk cId="2263020333" sldId="780"/>
            <ac:spMk id="2064" creationId="{91C055CD-A27D-6413-9DC4-E28DC0F6D7A8}"/>
          </ac:spMkLst>
        </pc:spChg>
        <pc:spChg chg="del">
          <ac:chgData name="Bertino Hernandez Cancino" userId="ce868ae7-7fce-4561-8884-386018fddd23" providerId="ADAL" clId="{FD2A4244-57B4-4DC6-8970-3FF3A2A70194}" dt="2024-02-15T14:28:09.852" v="15105" actId="478"/>
          <ac:spMkLst>
            <pc:docMk/>
            <pc:sldMk cId="2263020333" sldId="780"/>
            <ac:spMk id="2065" creationId="{761C8C5E-E739-E174-70E1-E77B5D78AF24}"/>
          </ac:spMkLst>
        </pc:spChg>
        <pc:picChg chg="del">
          <ac:chgData name="Bertino Hernandez Cancino" userId="ce868ae7-7fce-4561-8884-386018fddd23" providerId="ADAL" clId="{FD2A4244-57B4-4DC6-8970-3FF3A2A70194}" dt="2024-04-04T22:08:33.483" v="22136" actId="478"/>
          <ac:picMkLst>
            <pc:docMk/>
            <pc:sldMk cId="2263020333" sldId="780"/>
            <ac:picMk id="2" creationId="{D7FDA00D-FBE9-C0B3-F8A8-A013B9EBA7A4}"/>
          </ac:picMkLst>
        </pc:picChg>
        <pc:picChg chg="add mod">
          <ac:chgData name="Bertino Hernandez Cancino" userId="ce868ae7-7fce-4561-8884-386018fddd23" providerId="ADAL" clId="{FD2A4244-57B4-4DC6-8970-3FF3A2A70194}" dt="2024-04-04T22:14:08.152" v="22262" actId="26606"/>
          <ac:picMkLst>
            <pc:docMk/>
            <pc:sldMk cId="2263020333" sldId="780"/>
            <ac:picMk id="4" creationId="{B4F9533C-3305-4A9E-E14D-1AA364F65856}"/>
          </ac:picMkLst>
        </pc:picChg>
        <pc:picChg chg="del">
          <ac:chgData name="Bertino Hernandez Cancino" userId="ce868ae7-7fce-4561-8884-386018fddd23" providerId="ADAL" clId="{FD2A4244-57B4-4DC6-8970-3FF3A2A70194}" dt="2024-02-15T14:27:14.047" v="15059" actId="478"/>
          <ac:picMkLst>
            <pc:docMk/>
            <pc:sldMk cId="2263020333" sldId="780"/>
            <ac:picMk id="6" creationId="{29FE4640-91AC-6AE9-1E24-0E951FC99F3B}"/>
          </ac:picMkLst>
        </pc:picChg>
        <pc:picChg chg="add mod modCrop">
          <ac:chgData name="Bertino Hernandez Cancino" userId="ce868ae7-7fce-4561-8884-386018fddd23" providerId="ADAL" clId="{FD2A4244-57B4-4DC6-8970-3FF3A2A70194}" dt="2024-04-04T22:16:26.200" v="22281" actId="732"/>
          <ac:picMkLst>
            <pc:docMk/>
            <pc:sldMk cId="2263020333" sldId="780"/>
            <ac:picMk id="6" creationId="{2CC4EA60-C091-ECCF-C0AD-853F1C24FF8F}"/>
          </ac:picMkLst>
        </pc:picChg>
        <pc:picChg chg="del">
          <ac:chgData name="Bertino Hernandez Cancino" userId="ce868ae7-7fce-4561-8884-386018fddd23" providerId="ADAL" clId="{FD2A4244-57B4-4DC6-8970-3FF3A2A70194}" dt="2024-02-15T14:27:15.077" v="15060" actId="478"/>
          <ac:picMkLst>
            <pc:docMk/>
            <pc:sldMk cId="2263020333" sldId="780"/>
            <ac:picMk id="7" creationId="{40E4CF63-D80A-77C5-FCD5-BEE347ECD507}"/>
          </ac:picMkLst>
        </pc:picChg>
        <pc:picChg chg="del">
          <ac:chgData name="Bertino Hernandez Cancino" userId="ce868ae7-7fce-4561-8884-386018fddd23" providerId="ADAL" clId="{FD2A4244-57B4-4DC6-8970-3FF3A2A70194}" dt="2024-04-04T22:08:31.348" v="22135" actId="478"/>
          <ac:picMkLst>
            <pc:docMk/>
            <pc:sldMk cId="2263020333" sldId="780"/>
            <ac:picMk id="28" creationId="{C79307D1-FD41-53B8-B118-28E3DD3CC474}"/>
          </ac:picMkLst>
        </pc:picChg>
        <pc:picChg chg="del">
          <ac:chgData name="Bertino Hernandez Cancino" userId="ce868ae7-7fce-4561-8884-386018fddd23" providerId="ADAL" clId="{FD2A4244-57B4-4DC6-8970-3FF3A2A70194}" dt="2024-02-15T14:28:15.251" v="15108" actId="478"/>
          <ac:picMkLst>
            <pc:docMk/>
            <pc:sldMk cId="2263020333" sldId="780"/>
            <ac:picMk id="2067" creationId="{E10FAF6D-83F8-DF55-83F6-0B110D6F1603}"/>
          </ac:picMkLst>
        </pc:picChg>
        <pc:picChg chg="del">
          <ac:chgData name="Bertino Hernandez Cancino" userId="ce868ae7-7fce-4561-8884-386018fddd23" providerId="ADAL" clId="{FD2A4244-57B4-4DC6-8970-3FF3A2A70194}" dt="2024-02-15T14:28:13.669" v="15107" actId="478"/>
          <ac:picMkLst>
            <pc:docMk/>
            <pc:sldMk cId="2263020333" sldId="780"/>
            <ac:picMk id="2069" creationId="{C6F41BBF-2A6B-D677-D9EB-ACEC7E9E9792}"/>
          </ac:picMkLst>
        </pc:picChg>
      </pc:sldChg>
      <pc:sldChg chg="add del">
        <pc:chgData name="Bertino Hernandez Cancino" userId="ce868ae7-7fce-4561-8884-386018fddd23" providerId="ADAL" clId="{FD2A4244-57B4-4DC6-8970-3FF3A2A70194}" dt="2024-02-15T14:25:59.141" v="15051"/>
        <pc:sldMkLst>
          <pc:docMk/>
          <pc:sldMk cId="1057976082" sldId="781"/>
        </pc:sldMkLst>
      </pc:sldChg>
      <pc:sldChg chg="addSp delSp new del mod">
        <pc:chgData name="Bertino Hernandez Cancino" userId="ce868ae7-7fce-4561-8884-386018fddd23" providerId="ADAL" clId="{FD2A4244-57B4-4DC6-8970-3FF3A2A70194}" dt="2024-03-06T18:31:16.545" v="16820" actId="47"/>
        <pc:sldMkLst>
          <pc:docMk/>
          <pc:sldMk cId="3852382526" sldId="781"/>
        </pc:sldMkLst>
        <pc:spChg chg="del">
          <ac:chgData name="Bertino Hernandez Cancino" userId="ce868ae7-7fce-4561-8884-386018fddd23" providerId="ADAL" clId="{FD2A4244-57B4-4DC6-8970-3FF3A2A70194}" dt="2024-02-23T16:19:09.774" v="15131" actId="478"/>
          <ac:spMkLst>
            <pc:docMk/>
            <pc:sldMk cId="3852382526" sldId="781"/>
            <ac:spMk id="2" creationId="{E238EDDB-0F72-C081-4DD9-0EFDB22F8454}"/>
          </ac:spMkLst>
        </pc:spChg>
        <pc:spChg chg="del">
          <ac:chgData name="Bertino Hernandez Cancino" userId="ce868ae7-7fce-4561-8884-386018fddd23" providerId="ADAL" clId="{FD2A4244-57B4-4DC6-8970-3FF3A2A70194}" dt="2024-02-23T16:19:08.635" v="15130" actId="478"/>
          <ac:spMkLst>
            <pc:docMk/>
            <pc:sldMk cId="3852382526" sldId="781"/>
            <ac:spMk id="3" creationId="{3F389341-F626-2BA1-55ED-28A69529785D}"/>
          </ac:spMkLst>
        </pc:spChg>
        <pc:spChg chg="add">
          <ac:chgData name="Bertino Hernandez Cancino" userId="ce868ae7-7fce-4561-8884-386018fddd23" providerId="ADAL" clId="{FD2A4244-57B4-4DC6-8970-3FF3A2A70194}" dt="2024-02-23T16:19:05.540" v="15129" actId="22"/>
          <ac:spMkLst>
            <pc:docMk/>
            <pc:sldMk cId="3852382526" sldId="781"/>
            <ac:spMk id="5" creationId="{DFED79D8-C6B3-16BC-3B3A-AB407BFEC46C}"/>
          </ac:spMkLst>
        </pc:spChg>
      </pc:sldChg>
      <pc:sldChg chg="addSp delSp modSp add mod setBg">
        <pc:chgData name="Bertino Hernandez Cancino" userId="ce868ae7-7fce-4561-8884-386018fddd23" providerId="ADAL" clId="{FD2A4244-57B4-4DC6-8970-3FF3A2A70194}" dt="2024-03-06T16:04:46.621" v="16083" actId="113"/>
        <pc:sldMkLst>
          <pc:docMk/>
          <pc:sldMk cId="3673209310" sldId="782"/>
        </pc:sldMkLst>
        <pc:spChg chg="add mod">
          <ac:chgData name="Bertino Hernandez Cancino" userId="ce868ae7-7fce-4561-8884-386018fddd23" providerId="ADAL" clId="{FD2A4244-57B4-4DC6-8970-3FF3A2A70194}" dt="2024-03-06T16:04:46.621" v="16083" actId="113"/>
          <ac:spMkLst>
            <pc:docMk/>
            <pc:sldMk cId="3673209310" sldId="782"/>
            <ac:spMk id="2" creationId="{BDA31FD8-145D-4A5D-1840-A8260183D3FD}"/>
          </ac:spMkLst>
        </pc:spChg>
        <pc:spChg chg="del mod">
          <ac:chgData name="Bertino Hernandez Cancino" userId="ce868ae7-7fce-4561-8884-386018fddd23" providerId="ADAL" clId="{FD2A4244-57B4-4DC6-8970-3FF3A2A70194}" dt="2024-03-05T21:06:02.515" v="15881" actId="478"/>
          <ac:spMkLst>
            <pc:docMk/>
            <pc:sldMk cId="3673209310" sldId="782"/>
            <ac:spMk id="1187" creationId="{598B43C6-AEAE-B5A9-BF14-F56105A998F3}"/>
          </ac:spMkLst>
        </pc:spChg>
        <pc:spChg chg="add del">
          <ac:chgData name="Bertino Hernandez Cancino" userId="ce868ae7-7fce-4561-8884-386018fddd23" providerId="ADAL" clId="{FD2A4244-57B4-4DC6-8970-3FF3A2A70194}" dt="2024-03-05T21:05:56.023" v="15880" actId="26606"/>
          <ac:spMkLst>
            <pc:docMk/>
            <pc:sldMk cId="3673209310" sldId="782"/>
            <ac:spMk id="2063" creationId="{928F64C6-FE22-4FC1-A763-DFCC514811BD}"/>
          </ac:spMkLst>
        </pc:spChg>
        <pc:picChg chg="del">
          <ac:chgData name="Bertino Hernandez Cancino" userId="ce868ae7-7fce-4561-8884-386018fddd23" providerId="ADAL" clId="{FD2A4244-57B4-4DC6-8970-3FF3A2A70194}" dt="2024-03-01T23:11:33.969" v="15225" actId="478"/>
          <ac:picMkLst>
            <pc:docMk/>
            <pc:sldMk cId="3673209310" sldId="782"/>
            <ac:picMk id="30" creationId="{5183C1F7-1DC6-6B7B-3745-F8C533CB697C}"/>
          </ac:picMkLst>
        </pc:picChg>
        <pc:picChg chg="del">
          <ac:chgData name="Bertino Hernandez Cancino" userId="ce868ae7-7fce-4561-8884-386018fddd23" providerId="ADAL" clId="{FD2A4244-57B4-4DC6-8970-3FF3A2A70194}" dt="2024-03-01T23:11:35.501" v="15227" actId="478"/>
          <ac:picMkLst>
            <pc:docMk/>
            <pc:sldMk cId="3673209310" sldId="782"/>
            <ac:picMk id="31" creationId="{6033641F-311B-DD76-94AE-482CB4E482D8}"/>
          </ac:picMkLst>
        </pc:picChg>
        <pc:picChg chg="del">
          <ac:chgData name="Bertino Hernandez Cancino" userId="ce868ae7-7fce-4561-8884-386018fddd23" providerId="ADAL" clId="{FD2A4244-57B4-4DC6-8970-3FF3A2A70194}" dt="2024-03-01T23:11:36.296" v="15228" actId="478"/>
          <ac:picMkLst>
            <pc:docMk/>
            <pc:sldMk cId="3673209310" sldId="782"/>
            <ac:picMk id="1184" creationId="{E4FFCBA3-E603-604A-80FA-9579048020C7}"/>
          </ac:picMkLst>
        </pc:picChg>
        <pc:picChg chg="del">
          <ac:chgData name="Bertino Hernandez Cancino" userId="ce868ae7-7fce-4561-8884-386018fddd23" providerId="ADAL" clId="{FD2A4244-57B4-4DC6-8970-3FF3A2A70194}" dt="2024-03-01T23:11:34.771" v="15226" actId="478"/>
          <ac:picMkLst>
            <pc:docMk/>
            <pc:sldMk cId="3673209310" sldId="782"/>
            <ac:picMk id="1185" creationId="{369BBF09-A63A-5038-EBF1-E683A0E7EA08}"/>
          </ac:picMkLst>
        </pc:picChg>
        <pc:picChg chg="del">
          <ac:chgData name="Bertino Hernandez Cancino" userId="ce868ae7-7fce-4561-8884-386018fddd23" providerId="ADAL" clId="{FD2A4244-57B4-4DC6-8970-3FF3A2A70194}" dt="2024-03-01T23:11:33.450" v="15224" actId="478"/>
          <ac:picMkLst>
            <pc:docMk/>
            <pc:sldMk cId="3673209310" sldId="782"/>
            <ac:picMk id="1186" creationId="{7FA40DFC-3547-8575-E361-39EDBCD39201}"/>
          </ac:picMkLst>
        </pc:picChg>
        <pc:picChg chg="add mod ord">
          <ac:chgData name="Bertino Hernandez Cancino" userId="ce868ae7-7fce-4561-8884-386018fddd23" providerId="ADAL" clId="{FD2A4244-57B4-4DC6-8970-3FF3A2A70194}" dt="2024-03-05T21:06:15.710" v="15884" actId="27614"/>
          <ac:picMkLst>
            <pc:docMk/>
            <pc:sldMk cId="3673209310" sldId="782"/>
            <ac:picMk id="2050" creationId="{6BFDEA67-B85B-FE92-26E3-28A142665AC4}"/>
          </ac:picMkLst>
        </pc:picChg>
        <pc:picChg chg="add mod ord">
          <ac:chgData name="Bertino Hernandez Cancino" userId="ce868ae7-7fce-4561-8884-386018fddd23" providerId="ADAL" clId="{FD2A4244-57B4-4DC6-8970-3FF3A2A70194}" dt="2024-03-05T21:06:15.709" v="15883" actId="27614"/>
          <ac:picMkLst>
            <pc:docMk/>
            <pc:sldMk cId="3673209310" sldId="782"/>
            <ac:picMk id="2052" creationId="{AC3EC794-967A-81CD-ED8A-CDF236F31871}"/>
          </ac:picMkLst>
        </pc:picChg>
        <pc:picChg chg="add mod ord">
          <ac:chgData name="Bertino Hernandez Cancino" userId="ce868ae7-7fce-4561-8884-386018fddd23" providerId="ADAL" clId="{FD2A4244-57B4-4DC6-8970-3FF3A2A70194}" dt="2024-03-05T21:06:15.816" v="15886" actId="27614"/>
          <ac:picMkLst>
            <pc:docMk/>
            <pc:sldMk cId="3673209310" sldId="782"/>
            <ac:picMk id="2054" creationId="{9C0C9ABD-EAF9-06B4-6BE7-CB2D38E1D2E0}"/>
          </ac:picMkLst>
        </pc:picChg>
        <pc:picChg chg="add mod">
          <ac:chgData name="Bertino Hernandez Cancino" userId="ce868ae7-7fce-4561-8884-386018fddd23" providerId="ADAL" clId="{FD2A4244-57B4-4DC6-8970-3FF3A2A70194}" dt="2024-03-05T21:06:15.815" v="15885" actId="27614"/>
          <ac:picMkLst>
            <pc:docMk/>
            <pc:sldMk cId="3673209310" sldId="782"/>
            <ac:picMk id="2056" creationId="{AE292C25-B709-DC4A-045B-29A2393D38D3}"/>
          </ac:picMkLst>
        </pc:picChg>
        <pc:picChg chg="add mod ord">
          <ac:chgData name="Bertino Hernandez Cancino" userId="ce868ae7-7fce-4561-8884-386018fddd23" providerId="ADAL" clId="{FD2A4244-57B4-4DC6-8970-3FF3A2A70194}" dt="2024-03-05T21:06:16.061" v="15887" actId="27614"/>
          <ac:picMkLst>
            <pc:docMk/>
            <pc:sldMk cId="3673209310" sldId="782"/>
            <ac:picMk id="2058" creationId="{09B5FCC0-5B08-E732-0970-7F4786F5C7FD}"/>
          </ac:picMkLst>
        </pc:picChg>
        <pc:cxnChg chg="add del">
          <ac:chgData name="Bertino Hernandez Cancino" userId="ce868ae7-7fce-4561-8884-386018fddd23" providerId="ADAL" clId="{FD2A4244-57B4-4DC6-8970-3FF3A2A70194}" dt="2024-03-05T21:05:56.023" v="15880" actId="26606"/>
          <ac:cxnSpMkLst>
            <pc:docMk/>
            <pc:sldMk cId="3673209310" sldId="782"/>
            <ac:cxnSpMk id="2065" creationId="{5C34627B-48E6-4F4D-B843-97717A86B490}"/>
          </ac:cxnSpMkLst>
        </pc:cxnChg>
      </pc:sldChg>
      <pc:sldChg chg="addSp delSp modSp add mod setBg">
        <pc:chgData name="Bertino Hernandez Cancino" userId="ce868ae7-7fce-4561-8884-386018fddd23" providerId="ADAL" clId="{FD2A4244-57B4-4DC6-8970-3FF3A2A70194}" dt="2024-03-05T18:26:29.923" v="15381" actId="167"/>
        <pc:sldMkLst>
          <pc:docMk/>
          <pc:sldMk cId="2380767002" sldId="783"/>
        </pc:sldMkLst>
        <pc:spChg chg="del">
          <ac:chgData name="Bertino Hernandez Cancino" userId="ce868ae7-7fce-4561-8884-386018fddd23" providerId="ADAL" clId="{FD2A4244-57B4-4DC6-8970-3FF3A2A70194}" dt="2024-03-05T17:29:52.890" v="15353" actId="478"/>
          <ac:spMkLst>
            <pc:docMk/>
            <pc:sldMk cId="2380767002" sldId="783"/>
            <ac:spMk id="3" creationId="{5707D25C-6C78-D4BF-6491-F4BFBA11BBF5}"/>
          </ac:spMkLst>
        </pc:spChg>
        <pc:spChg chg="del">
          <ac:chgData name="Bertino Hernandez Cancino" userId="ce868ae7-7fce-4561-8884-386018fddd23" providerId="ADAL" clId="{FD2A4244-57B4-4DC6-8970-3FF3A2A70194}" dt="2024-03-05T17:29:51.112" v="15351" actId="478"/>
          <ac:spMkLst>
            <pc:docMk/>
            <pc:sldMk cId="2380767002" sldId="783"/>
            <ac:spMk id="8" creationId="{8ECA9FD0-E9FB-79A1-382E-F2E94FFBF26F}"/>
          </ac:spMkLst>
        </pc:spChg>
        <pc:spChg chg="add mod ord">
          <ac:chgData name="Bertino Hernandez Cancino" userId="ce868ae7-7fce-4561-8884-386018fddd23" providerId="ADAL" clId="{FD2A4244-57B4-4DC6-8970-3FF3A2A70194}" dt="2024-03-05T18:26:29.923" v="15381" actId="167"/>
          <ac:spMkLst>
            <pc:docMk/>
            <pc:sldMk cId="2380767002" sldId="783"/>
            <ac:spMk id="9" creationId="{C9D8E921-2C1A-56E1-AF71-88528A812CA9}"/>
          </ac:spMkLst>
        </pc:spChg>
        <pc:spChg chg="add del mod ord">
          <ac:chgData name="Bertino Hernandez Cancino" userId="ce868ae7-7fce-4561-8884-386018fddd23" providerId="ADAL" clId="{FD2A4244-57B4-4DC6-8970-3FF3A2A70194}" dt="2024-03-05T18:25:42.985" v="15374" actId="478"/>
          <ac:spMkLst>
            <pc:docMk/>
            <pc:sldMk cId="2380767002" sldId="783"/>
            <ac:spMk id="10" creationId="{C7224525-CE2A-720B-3077-01A5B7435621}"/>
          </ac:spMkLst>
        </pc:spChg>
        <pc:spChg chg="add del">
          <ac:chgData name="Bertino Hernandez Cancino" userId="ce868ae7-7fce-4561-8884-386018fddd23" providerId="ADAL" clId="{FD2A4244-57B4-4DC6-8970-3FF3A2A70194}" dt="2024-03-05T18:21:29.780" v="15369" actId="26606"/>
          <ac:spMkLst>
            <pc:docMk/>
            <pc:sldMk cId="2380767002" sldId="783"/>
            <ac:spMk id="15" creationId="{37C89E4B-3C9F-44B9-8B86-D9E3D112D8EC}"/>
          </ac:spMkLst>
        </pc:spChg>
        <pc:picChg chg="del">
          <ac:chgData name="Bertino Hernandez Cancino" userId="ce868ae7-7fce-4561-8884-386018fddd23" providerId="ADAL" clId="{FD2A4244-57B4-4DC6-8970-3FF3A2A70194}" dt="2024-03-05T17:29:51.931" v="15352" actId="478"/>
          <ac:picMkLst>
            <pc:docMk/>
            <pc:sldMk cId="2380767002" sldId="783"/>
            <ac:picMk id="2" creationId="{B42D51C2-C0A1-BE6B-7BB0-EC9CB9AF6293}"/>
          </ac:picMkLst>
        </pc:picChg>
        <pc:picChg chg="add del mod">
          <ac:chgData name="Bertino Hernandez Cancino" userId="ce868ae7-7fce-4561-8884-386018fddd23" providerId="ADAL" clId="{FD2A4244-57B4-4DC6-8970-3FF3A2A70194}" dt="2024-03-05T18:25:37.438" v="15373" actId="478"/>
          <ac:picMkLst>
            <pc:docMk/>
            <pc:sldMk cId="2380767002" sldId="783"/>
            <ac:picMk id="5" creationId="{F3476F0F-2A94-164C-57D0-74858834F2FD}"/>
          </ac:picMkLst>
        </pc:picChg>
        <pc:picChg chg="add mod">
          <ac:chgData name="Bertino Hernandez Cancino" userId="ce868ae7-7fce-4561-8884-386018fddd23" providerId="ADAL" clId="{FD2A4244-57B4-4DC6-8970-3FF3A2A70194}" dt="2024-03-05T18:26:10.951" v="15378" actId="1036"/>
          <ac:picMkLst>
            <pc:docMk/>
            <pc:sldMk cId="2380767002" sldId="783"/>
            <ac:picMk id="7" creationId="{02CFB17D-7923-5256-037B-051666993388}"/>
          </ac:picMkLst>
        </pc:picChg>
        <pc:picChg chg="del">
          <ac:chgData name="Bertino Hernandez Cancino" userId="ce868ae7-7fce-4561-8884-386018fddd23" providerId="ADAL" clId="{FD2A4244-57B4-4DC6-8970-3FF3A2A70194}" dt="2024-03-05T17:29:49.273" v="15350" actId="478"/>
          <ac:picMkLst>
            <pc:docMk/>
            <pc:sldMk cId="2380767002" sldId="783"/>
            <ac:picMk id="3076" creationId="{FCFC2826-488E-233B-3681-99E2A466A649}"/>
          </ac:picMkLst>
        </pc:picChg>
        <pc:cxnChg chg="add del">
          <ac:chgData name="Bertino Hernandez Cancino" userId="ce868ae7-7fce-4561-8884-386018fddd23" providerId="ADAL" clId="{FD2A4244-57B4-4DC6-8970-3FF3A2A70194}" dt="2024-03-05T18:21:29.780" v="15369" actId="26606"/>
          <ac:cxnSpMkLst>
            <pc:docMk/>
            <pc:sldMk cId="2380767002" sldId="783"/>
            <ac:cxnSpMk id="17" creationId="{AA2EAA10-076F-46BD-8F0F-B9A2FB77A85C}"/>
          </ac:cxnSpMkLst>
        </pc:cxnChg>
        <pc:cxnChg chg="add del">
          <ac:chgData name="Bertino Hernandez Cancino" userId="ce868ae7-7fce-4561-8884-386018fddd23" providerId="ADAL" clId="{FD2A4244-57B4-4DC6-8970-3FF3A2A70194}" dt="2024-03-05T18:21:29.780" v="15369" actId="26606"/>
          <ac:cxnSpMkLst>
            <pc:docMk/>
            <pc:sldMk cId="2380767002" sldId="783"/>
            <ac:cxnSpMk id="19" creationId="{D891E407-403B-4764-86C9-33A56D3BCAA3}"/>
          </ac:cxnSpMkLst>
        </pc:cxnChg>
      </pc:sldChg>
      <pc:sldChg chg="delSp add del">
        <pc:chgData name="Bertino Hernandez Cancino" userId="ce868ae7-7fce-4561-8884-386018fddd23" providerId="ADAL" clId="{FD2A4244-57B4-4DC6-8970-3FF3A2A70194}" dt="2024-03-05T18:28:01.914" v="15386" actId="47"/>
        <pc:sldMkLst>
          <pc:docMk/>
          <pc:sldMk cId="1006897307" sldId="784"/>
        </pc:sldMkLst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5" creationId="{D357941D-7840-5C7A-77FF-4BB86872BDB6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6" creationId="{4ED5DE81-A2C8-04F8-82C3-556114DE4FEC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7" creationId="{754E8CF6-D1D6-D576-45FA-62E8413CE548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29" creationId="{A10B0E91-E7C4-494D-6AF4-E2A24C973A50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30" creationId="{13EFBFBF-EF2C-368E-19D5-240B83F1B3EA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31" creationId="{C77724D8-6C09-3E90-67FF-CFD5135B6B9C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50" creationId="{EFD14EA5-EF16-8072-77A7-84FDD28194F0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59" creationId="{96F544E9-6979-DED7-7BF5-768AA11633C4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60" creationId="{7E93023F-D4D0-747A-30B8-B6EA75584E38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66" creationId="{76183979-C27F-48C3-0B49-C0AF8253D676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2067" creationId="{652F6DFD-412E-9558-34DA-4D30A3D0FD83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68" creationId="{253DB33E-5CDE-32EE-CBE5-DE971CA87CBC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75" creationId="{D23CA92F-8A2A-B605-0390-FC9BE6358AC5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2076" creationId="{2412EEB1-FD9C-B209-9211-943186813103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77" creationId="{39360B2D-7AEE-944B-9BDE-A54AE343A6CC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78" creationId="{B6E3A285-6115-AF07-41A8-B010BE873852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79" creationId="{401EFFB0-938A-3FFA-F8E7-B11D1320067C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80" creationId="{368802F8-6DC5-202B-1B67-C8C464C2F4D5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84" creationId="{A1521F24-44A9-C746-2E99-843956353252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88" creationId="{64DCBE77-CA20-C1E5-CB30-B2AD60538723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91" creationId="{82E71F55-438D-EB76-E198-D92636FE7812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92" creationId="{DBB99393-55AD-F820-C4B7-4DEA07854C4B}"/>
          </ac:spMkLst>
        </pc:spChg>
        <pc:spChg chg="del">
          <ac:chgData name="Bertino Hernandez Cancino" userId="ce868ae7-7fce-4561-8884-386018fddd23" providerId="ADAL" clId="{FD2A4244-57B4-4DC6-8970-3FF3A2A70194}" dt="2024-03-05T18:27:19.804" v="15384" actId="478"/>
          <ac:spMkLst>
            <pc:docMk/>
            <pc:sldMk cId="1006897307" sldId="784"/>
            <ac:spMk id="2093" creationId="{9B73FA86-8DF3-88C3-515D-4C05251ED2FA}"/>
          </ac:spMkLst>
        </pc:spChg>
        <pc:spChg chg="del">
          <ac:chgData name="Bertino Hernandez Cancino" userId="ce868ae7-7fce-4561-8884-386018fddd23" providerId="ADAL" clId="{FD2A4244-57B4-4DC6-8970-3FF3A2A70194}" dt="2024-03-05T18:27:17.592" v="15383" actId="478"/>
          <ac:spMkLst>
            <pc:docMk/>
            <pc:sldMk cId="1006897307" sldId="784"/>
            <ac:spMk id="2094" creationId="{BF49160D-F9DC-BCAE-1473-E1E1472DED44}"/>
          </ac:spMkLst>
        </pc:spChg>
        <pc:picChg chg="del">
          <ac:chgData name="Bertino Hernandez Cancino" userId="ce868ae7-7fce-4561-8884-386018fddd23" providerId="ADAL" clId="{FD2A4244-57B4-4DC6-8970-3FF3A2A70194}" dt="2024-03-05T18:27:19.804" v="15384" actId="478"/>
          <ac:picMkLst>
            <pc:docMk/>
            <pc:sldMk cId="1006897307" sldId="784"/>
            <ac:picMk id="1026" creationId="{15E8DE51-5C29-F114-BC2F-2BBD58C0A553}"/>
          </ac:picMkLst>
        </pc:picChg>
        <pc:picChg chg="del">
          <ac:chgData name="Bertino Hernandez Cancino" userId="ce868ae7-7fce-4561-8884-386018fddd23" providerId="ADAL" clId="{FD2A4244-57B4-4DC6-8970-3FF3A2A70194}" dt="2024-03-05T18:27:17.592" v="15383" actId="478"/>
          <ac:picMkLst>
            <pc:docMk/>
            <pc:sldMk cId="1006897307" sldId="784"/>
            <ac:picMk id="1030" creationId="{461173B4-2AD3-9A80-257B-F54CF3DA28F4}"/>
          </ac:picMkLst>
        </pc:picChg>
        <pc:picChg chg="del">
          <ac:chgData name="Bertino Hernandez Cancino" userId="ce868ae7-7fce-4561-8884-386018fddd23" providerId="ADAL" clId="{FD2A4244-57B4-4DC6-8970-3FF3A2A70194}" dt="2024-03-05T18:27:19.804" v="15384" actId="478"/>
          <ac:picMkLst>
            <pc:docMk/>
            <pc:sldMk cId="1006897307" sldId="784"/>
            <ac:picMk id="1032" creationId="{D01FADD6-2C03-FF50-DAD1-2217C00FBA03}"/>
          </ac:picMkLst>
        </pc:picChg>
        <pc:picChg chg="del">
          <ac:chgData name="Bertino Hernandez Cancino" userId="ce868ae7-7fce-4561-8884-386018fddd23" providerId="ADAL" clId="{FD2A4244-57B4-4DC6-8970-3FF3A2A70194}" dt="2024-03-05T18:27:17.592" v="15383" actId="478"/>
          <ac:picMkLst>
            <pc:docMk/>
            <pc:sldMk cId="1006897307" sldId="784"/>
            <ac:picMk id="1036" creationId="{423005BD-2142-BFC3-AEDD-9D91340745BD}"/>
          </ac:picMkLst>
        </pc:picChg>
        <pc:picChg chg="del">
          <ac:chgData name="Bertino Hernandez Cancino" userId="ce868ae7-7fce-4561-8884-386018fddd23" providerId="ADAL" clId="{FD2A4244-57B4-4DC6-8970-3FF3A2A70194}" dt="2024-03-05T18:27:17.592" v="15383" actId="478"/>
          <ac:picMkLst>
            <pc:docMk/>
            <pc:sldMk cId="1006897307" sldId="784"/>
            <ac:picMk id="2096" creationId="{94921F91-5690-8405-02E7-15FEA7FD1299}"/>
          </ac:picMkLst>
        </pc:picChg>
      </pc:sldChg>
      <pc:sldChg chg="addSp delSp modSp add del mod setBg">
        <pc:chgData name="Bertino Hernandez Cancino" userId="ce868ae7-7fce-4561-8884-386018fddd23" providerId="ADAL" clId="{FD2A4244-57B4-4DC6-8970-3FF3A2A70194}" dt="2024-03-25T16:24:37.128" v="19898" actId="47"/>
        <pc:sldMkLst>
          <pc:docMk/>
          <pc:sldMk cId="3899874282" sldId="784"/>
        </pc:sldMkLst>
        <pc:spChg chg="add del mod">
          <ac:chgData name="Bertino Hernandez Cancino" userId="ce868ae7-7fce-4561-8884-386018fddd23" providerId="ADAL" clId="{FD2A4244-57B4-4DC6-8970-3FF3A2A70194}" dt="2024-03-12T21:30:26.644" v="17491" actId="478"/>
          <ac:spMkLst>
            <pc:docMk/>
            <pc:sldMk cId="3899874282" sldId="784"/>
            <ac:spMk id="2" creationId="{2E3C42A6-8C1D-4A0F-ED5E-84E1F9D168B8}"/>
          </ac:spMkLst>
        </pc:spChg>
        <pc:spChg chg="add mod">
          <ac:chgData name="Bertino Hernandez Cancino" userId="ce868ae7-7fce-4561-8884-386018fddd23" providerId="ADAL" clId="{FD2A4244-57B4-4DC6-8970-3FF3A2A70194}" dt="2024-03-19T21:11:42.355" v="18885" actId="108"/>
          <ac:spMkLst>
            <pc:docMk/>
            <pc:sldMk cId="3899874282" sldId="784"/>
            <ac:spMk id="2" creationId="{6DB4DFD2-EAFD-8C38-0849-50C75D1070F6}"/>
          </ac:spMkLst>
        </pc:spChg>
        <pc:spChg chg="add del">
          <ac:chgData name="Bertino Hernandez Cancino" userId="ce868ae7-7fce-4561-8884-386018fddd23" providerId="ADAL" clId="{FD2A4244-57B4-4DC6-8970-3FF3A2A70194}" dt="2024-03-12T21:30:30.127" v="17493" actId="478"/>
          <ac:spMkLst>
            <pc:docMk/>
            <pc:sldMk cId="3899874282" sldId="784"/>
            <ac:spMk id="3" creationId="{15897907-5E86-16F7-A1C1-F1D55BF53F99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5" creationId="{B7444988-E18D-4542-1505-2DE2E592D746}"/>
          </ac:spMkLst>
        </pc:spChg>
        <pc:spChg chg="add del">
          <ac:chgData name="Bertino Hernandez Cancino" userId="ce868ae7-7fce-4561-8884-386018fddd23" providerId="ADAL" clId="{FD2A4244-57B4-4DC6-8970-3FF3A2A70194}" dt="2024-03-12T21:32:04.451" v="17500" actId="478"/>
          <ac:spMkLst>
            <pc:docMk/>
            <pc:sldMk cId="3899874282" sldId="784"/>
            <ac:spMk id="7" creationId="{A1984F1C-778B-13DF-BFFB-B3F628387D12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1" creationId="{6485F9D0-EF1F-F2D3-83DB-10352FB7A657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" creationId="{E3E53D21-75FA-8C67-B19C-2BBE5ADC7A4F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3" creationId="{5AC7A7B1-7FBB-7DC9-EA6F-573FF5185871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6" creationId="{74C2246F-0D4F-5465-9285-0B852343F6EB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7" creationId="{E2504FC3-3AEC-B724-A472-96053187EAD3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8" creationId="{C52DB2F6-48DF-60F8-BF31-62FBDDD9A3DB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9" creationId="{87F62DD0-36BC-5385-054E-7C3AC874F200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20" creationId="{232014AE-2498-825E-07DD-9ACED858E34D}"/>
          </ac:spMkLst>
        </pc:spChg>
        <pc:spChg chg="add del">
          <ac:chgData name="Bertino Hernandez Cancino" userId="ce868ae7-7fce-4561-8884-386018fddd23" providerId="ADAL" clId="{FD2A4244-57B4-4DC6-8970-3FF3A2A70194}" dt="2024-03-12T21:35:33.146" v="17522" actId="26606"/>
          <ac:spMkLst>
            <pc:docMk/>
            <pc:sldMk cId="3899874282" sldId="784"/>
            <ac:spMk id="30" creationId="{EA518CE4-E4D4-4D8A-980F-6D692AC96949}"/>
          </ac:spMkLst>
        </pc:spChg>
        <pc:spChg chg="add del">
          <ac:chgData name="Bertino Hernandez Cancino" userId="ce868ae7-7fce-4561-8884-386018fddd23" providerId="ADAL" clId="{FD2A4244-57B4-4DC6-8970-3FF3A2A70194}" dt="2024-03-12T21:35:33.146" v="17522" actId="26606"/>
          <ac:spMkLst>
            <pc:docMk/>
            <pc:sldMk cId="3899874282" sldId="784"/>
            <ac:spMk id="32" creationId="{F82BF3E2-EB0E-40D6-8835-2367A5316CA4}"/>
          </ac:spMkLst>
        </pc:spChg>
        <pc:spChg chg="add del">
          <ac:chgData name="Bertino Hernandez Cancino" userId="ce868ae7-7fce-4561-8884-386018fddd23" providerId="ADAL" clId="{FD2A4244-57B4-4DC6-8970-3FF3A2A70194}" dt="2024-03-12T21:35:33.146" v="17522" actId="26606"/>
          <ac:spMkLst>
            <pc:docMk/>
            <pc:sldMk cId="3899874282" sldId="784"/>
            <ac:spMk id="34" creationId="{481E86DD-89E6-42B2-8675-84B7C56BFF7D}"/>
          </ac:spMkLst>
        </pc:spChg>
        <pc:spChg chg="add">
          <ac:chgData name="Bertino Hernandez Cancino" userId="ce868ae7-7fce-4561-8884-386018fddd23" providerId="ADAL" clId="{FD2A4244-57B4-4DC6-8970-3FF3A2A70194}" dt="2024-03-12T21:35:33.149" v="17523" actId="26606"/>
          <ac:spMkLst>
            <pc:docMk/>
            <pc:sldMk cId="3899874282" sldId="784"/>
            <ac:spMk id="36" creationId="{4CD203B6-9D34-4C55-9CF4-916D7971400E}"/>
          </ac:spMkLst>
        </pc:spChg>
        <pc:spChg chg="del">
          <ac:chgData name="Bertino Hernandez Cancino" userId="ce868ae7-7fce-4561-8884-386018fddd23" providerId="ADAL" clId="{FD2A4244-57B4-4DC6-8970-3FF3A2A70194}" dt="2024-03-06T16:00:11.930" v="16037" actId="478"/>
          <ac:spMkLst>
            <pc:docMk/>
            <pc:sldMk cId="3899874282" sldId="784"/>
            <ac:spMk id="1190" creationId="{F6638F8A-1917-995A-1D7A-21D3527D3B20}"/>
          </ac:spMkLst>
        </pc:spChg>
        <pc:spChg chg="del">
          <ac:chgData name="Bertino Hernandez Cancino" userId="ce868ae7-7fce-4561-8884-386018fddd23" providerId="ADAL" clId="{FD2A4244-57B4-4DC6-8970-3FF3A2A70194}" dt="2024-03-06T16:00:10.091" v="16036" actId="478"/>
          <ac:spMkLst>
            <pc:docMk/>
            <pc:sldMk cId="3899874282" sldId="784"/>
            <ac:spMk id="1199" creationId="{8ABB6907-22C0-429C-36D2-E896422D980B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1" creationId="{690CA0B8-842C-89B0-DFA4-5867634C415E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2" creationId="{7CA96869-C954-4FC7-33AA-25A58C626EE3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3" creationId="{E78D1B25-E331-9C9C-DE71-69C635CB52A3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4" creationId="{9A9552AB-1135-373F-41D0-5AE65609192E}"/>
          </ac:spMkLst>
        </pc:spChg>
        <pc:spChg chg="del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5" creationId="{B6797653-1D24-B498-4C86-4F0BF78B2B8E}"/>
          </ac:spMkLst>
        </pc:spChg>
        <pc:spChg chg="del mod">
          <ac:chgData name="Bertino Hernandez Cancino" userId="ce868ae7-7fce-4561-8884-386018fddd23" providerId="ADAL" clId="{FD2A4244-57B4-4DC6-8970-3FF3A2A70194}" dt="2024-03-12T21:35:13.258" v="17520" actId="478"/>
          <ac:spMkLst>
            <pc:docMk/>
            <pc:sldMk cId="3899874282" sldId="784"/>
            <ac:spMk id="1206" creationId="{EE02B4A9-6536-8692-FFCC-3A9CC68C3ADA}"/>
          </ac:spMkLst>
        </pc:spChg>
        <pc:spChg chg="del">
          <ac:chgData name="Bertino Hernandez Cancino" userId="ce868ae7-7fce-4561-8884-386018fddd23" providerId="ADAL" clId="{FD2A4244-57B4-4DC6-8970-3FF3A2A70194}" dt="2024-03-06T16:00:10.091" v="16036" actId="478"/>
          <ac:spMkLst>
            <pc:docMk/>
            <pc:sldMk cId="3899874282" sldId="784"/>
            <ac:spMk id="1207" creationId="{1AAC6C54-6633-FC57-8604-446B176DC692}"/>
          </ac:spMkLst>
        </pc:spChg>
        <pc:graphicFrameChg chg="del">
          <ac:chgData name="Bertino Hernandez Cancino" userId="ce868ae7-7fce-4561-8884-386018fddd23" providerId="ADAL" clId="{FD2A4244-57B4-4DC6-8970-3FF3A2A70194}" dt="2024-03-06T16:00:10.091" v="16036" actId="478"/>
          <ac:graphicFrameMkLst>
            <pc:docMk/>
            <pc:sldMk cId="3899874282" sldId="784"/>
            <ac:graphicFrameMk id="1198" creationId="{C8278B87-7BB1-23C1-6930-FDDBED96D052}"/>
          </ac:graphicFrameMkLst>
        </pc:graphicFrameChg>
        <pc:picChg chg="add mod ord">
          <ac:chgData name="Bertino Hernandez Cancino" userId="ce868ae7-7fce-4561-8884-386018fddd23" providerId="ADAL" clId="{FD2A4244-57B4-4DC6-8970-3FF3A2A70194}" dt="2024-03-12T21:35:33.149" v="17523" actId="26606"/>
          <ac:picMkLst>
            <pc:docMk/>
            <pc:sldMk cId="3899874282" sldId="784"/>
            <ac:picMk id="6" creationId="{550634E0-A25F-A5AB-A584-04580DAAB2A4}"/>
          </ac:picMkLst>
        </pc:picChg>
        <pc:picChg chg="del">
          <ac:chgData name="Bertino Hernandez Cancino" userId="ce868ae7-7fce-4561-8884-386018fddd23" providerId="ADAL" clId="{FD2A4244-57B4-4DC6-8970-3FF3A2A70194}" dt="2024-03-12T21:35:13.258" v="17520" actId="478"/>
          <ac:picMkLst>
            <pc:docMk/>
            <pc:sldMk cId="3899874282" sldId="784"/>
            <ac:picMk id="9" creationId="{F70C58D9-5B2E-3567-043A-F22E3DAA67FC}"/>
          </ac:picMkLst>
        </pc:picChg>
        <pc:picChg chg="add mod">
          <ac:chgData name="Bertino Hernandez Cancino" userId="ce868ae7-7fce-4561-8884-386018fddd23" providerId="ADAL" clId="{FD2A4244-57B4-4DC6-8970-3FF3A2A70194}" dt="2024-03-12T21:35:33.149" v="17523" actId="26606"/>
          <ac:picMkLst>
            <pc:docMk/>
            <pc:sldMk cId="3899874282" sldId="784"/>
            <ac:picMk id="10" creationId="{BEFFD154-DCC2-3FC9-42E2-120A60459F19}"/>
          </ac:picMkLst>
        </pc:picChg>
        <pc:picChg chg="del">
          <ac:chgData name="Bertino Hernandez Cancino" userId="ce868ae7-7fce-4561-8884-386018fddd23" providerId="ADAL" clId="{FD2A4244-57B4-4DC6-8970-3FF3A2A70194}" dt="2024-03-12T21:35:13.258" v="17520" actId="478"/>
          <ac:picMkLst>
            <pc:docMk/>
            <pc:sldMk cId="3899874282" sldId="784"/>
            <ac:picMk id="14" creationId="{82A58685-025A-336D-E6CC-D2A8B3E1D333}"/>
          </ac:picMkLst>
        </pc:picChg>
        <pc:picChg chg="add mod ord">
          <ac:chgData name="Bertino Hernandez Cancino" userId="ce868ae7-7fce-4561-8884-386018fddd23" providerId="ADAL" clId="{FD2A4244-57B4-4DC6-8970-3FF3A2A70194}" dt="2024-03-12T21:35:33.149" v="17523" actId="26606"/>
          <ac:picMkLst>
            <pc:docMk/>
            <pc:sldMk cId="3899874282" sldId="784"/>
            <ac:picMk id="21" creationId="{A13F9FB0-8314-E2E9-8E8E-5936FA9C7E66}"/>
          </ac:picMkLst>
        </pc:picChg>
        <pc:picChg chg="add mod ord">
          <ac:chgData name="Bertino Hernandez Cancino" userId="ce868ae7-7fce-4561-8884-386018fddd23" providerId="ADAL" clId="{FD2A4244-57B4-4DC6-8970-3FF3A2A70194}" dt="2024-03-12T21:35:33.149" v="17523" actId="26606"/>
          <ac:picMkLst>
            <pc:docMk/>
            <pc:sldMk cId="3899874282" sldId="784"/>
            <ac:picMk id="23" creationId="{62C59C99-F8F7-01C4-7FEE-C87B00A48397}"/>
          </ac:picMkLst>
        </pc:picChg>
        <pc:picChg chg="add mod">
          <ac:chgData name="Bertino Hernandez Cancino" userId="ce868ae7-7fce-4561-8884-386018fddd23" providerId="ADAL" clId="{FD2A4244-57B4-4DC6-8970-3FF3A2A70194}" dt="2024-03-12T21:35:33.149" v="17523" actId="26606"/>
          <ac:picMkLst>
            <pc:docMk/>
            <pc:sldMk cId="3899874282" sldId="784"/>
            <ac:picMk id="25" creationId="{1967AF5A-7DF4-AA07-C125-37FBFD7D01F1}"/>
          </ac:picMkLst>
        </pc:picChg>
        <pc:picChg chg="del">
          <ac:chgData name="Bertino Hernandez Cancino" userId="ce868ae7-7fce-4561-8884-386018fddd23" providerId="ADAL" clId="{FD2A4244-57B4-4DC6-8970-3FF3A2A70194}" dt="2024-03-06T16:00:10.091" v="16036" actId="478"/>
          <ac:picMkLst>
            <pc:docMk/>
            <pc:sldMk cId="3899874282" sldId="784"/>
            <ac:picMk id="1189" creationId="{D1C3E4F1-C175-11D3-D97B-C8687FE07F9D}"/>
          </ac:picMkLst>
        </pc:picChg>
        <pc:picChg chg="del">
          <ac:chgData name="Bertino Hernandez Cancino" userId="ce868ae7-7fce-4561-8884-386018fddd23" providerId="ADAL" clId="{FD2A4244-57B4-4DC6-8970-3FF3A2A70194}" dt="2024-03-06T16:00:10.091" v="16036" actId="478"/>
          <ac:picMkLst>
            <pc:docMk/>
            <pc:sldMk cId="3899874282" sldId="784"/>
            <ac:picMk id="1194" creationId="{888673D1-ED65-8311-AE2E-3282F5EB7A2A}"/>
          </ac:picMkLst>
        </pc:picChg>
      </pc:sldChg>
      <pc:sldChg chg="addSp delSp modSp add mod delAnim modAnim modShow">
        <pc:chgData name="Bertino Hernandez Cancino" userId="ce868ae7-7fce-4561-8884-386018fddd23" providerId="ADAL" clId="{FD2A4244-57B4-4DC6-8970-3FF3A2A70194}" dt="2024-04-24T17:37:09.121" v="22529" actId="729"/>
        <pc:sldMkLst>
          <pc:docMk/>
          <pc:sldMk cId="136655935" sldId="785"/>
        </pc:sldMkLst>
        <pc:spChg chg="mod">
          <ac:chgData name="Bertino Hernandez Cancino" userId="ce868ae7-7fce-4561-8884-386018fddd23" providerId="ADAL" clId="{FD2A4244-57B4-4DC6-8970-3FF3A2A70194}" dt="2024-03-06T16:22:29.082" v="16303" actId="20577"/>
          <ac:spMkLst>
            <pc:docMk/>
            <pc:sldMk cId="136655935" sldId="785"/>
            <ac:spMk id="2" creationId="{349BF853-6DB8-8A8A-1007-B1E0A1445F5C}"/>
          </ac:spMkLst>
        </pc:spChg>
        <pc:spChg chg="del">
          <ac:chgData name="Bertino Hernandez Cancino" userId="ce868ae7-7fce-4561-8884-386018fddd23" providerId="ADAL" clId="{FD2A4244-57B4-4DC6-8970-3FF3A2A70194}" dt="2024-03-06T16:24:44.265" v="16308" actId="478"/>
          <ac:spMkLst>
            <pc:docMk/>
            <pc:sldMk cId="136655935" sldId="785"/>
            <ac:spMk id="3" creationId="{ED891672-43DE-1628-0866-B9380B713680}"/>
          </ac:spMkLst>
        </pc:spChg>
        <pc:spChg chg="add mod">
          <ac:chgData name="Bertino Hernandez Cancino" userId="ce868ae7-7fce-4561-8884-386018fddd23" providerId="ADAL" clId="{FD2A4244-57B4-4DC6-8970-3FF3A2A70194}" dt="2024-03-06T16:24:53.393" v="16310" actId="14100"/>
          <ac:spMkLst>
            <pc:docMk/>
            <pc:sldMk cId="136655935" sldId="785"/>
            <ac:spMk id="4" creationId="{54E14313-A90E-A214-3132-70CE392B8473}"/>
          </ac:spMkLst>
        </pc:spChg>
        <pc:spChg chg="add mod">
          <ac:chgData name="Bertino Hernandez Cancino" userId="ce868ae7-7fce-4561-8884-386018fddd23" providerId="ADAL" clId="{FD2A4244-57B4-4DC6-8970-3FF3A2A70194}" dt="2024-03-26T18:30:47.169" v="20853" actId="1035"/>
          <ac:spMkLst>
            <pc:docMk/>
            <pc:sldMk cId="136655935" sldId="785"/>
            <ac:spMk id="7" creationId="{45A02B7A-E9DE-871C-8392-060C89FACF0C}"/>
          </ac:spMkLst>
        </pc:spChg>
        <pc:spChg chg="del">
          <ac:chgData name="Bertino Hernandez Cancino" userId="ce868ae7-7fce-4561-8884-386018fddd23" providerId="ADAL" clId="{FD2A4244-57B4-4DC6-8970-3FF3A2A70194}" dt="2024-03-06T16:26:48.396" v="16340" actId="478"/>
          <ac:spMkLst>
            <pc:docMk/>
            <pc:sldMk cId="136655935" sldId="785"/>
            <ac:spMk id="10" creationId="{DC0C3A35-418A-53E0-1FEA-0F886AF89AA4}"/>
          </ac:spMkLst>
        </pc:spChg>
        <pc:spChg chg="del">
          <ac:chgData name="Bertino Hernandez Cancino" userId="ce868ae7-7fce-4561-8884-386018fddd23" providerId="ADAL" clId="{FD2A4244-57B4-4DC6-8970-3FF3A2A70194}" dt="2024-03-06T16:26:49.394" v="16341" actId="478"/>
          <ac:spMkLst>
            <pc:docMk/>
            <pc:sldMk cId="136655935" sldId="785"/>
            <ac:spMk id="15" creationId="{AB06C6A0-E65A-EFE1-9E71-E1073198AD66}"/>
          </ac:spMkLst>
        </pc:spChg>
        <pc:spChg chg="add del mod">
          <ac:chgData name="Bertino Hernandez Cancino" userId="ce868ae7-7fce-4561-8884-386018fddd23" providerId="ADAL" clId="{FD2A4244-57B4-4DC6-8970-3FF3A2A70194}" dt="2024-03-25T16:42:03.198" v="19950" actId="478"/>
          <ac:spMkLst>
            <pc:docMk/>
            <pc:sldMk cId="136655935" sldId="785"/>
            <ac:spMk id="15" creationId="{C97D9CC7-02B4-B972-DFE8-2B1A28BFFA0E}"/>
          </ac:spMkLst>
        </pc:spChg>
        <pc:spChg chg="add mod">
          <ac:chgData name="Bertino Hernandez Cancino" userId="ce868ae7-7fce-4561-8884-386018fddd23" providerId="ADAL" clId="{FD2A4244-57B4-4DC6-8970-3FF3A2A70194}" dt="2024-03-26T18:29:52.069" v="20744"/>
          <ac:spMkLst>
            <pc:docMk/>
            <pc:sldMk cId="136655935" sldId="785"/>
            <ac:spMk id="22" creationId="{F6509CE6-5B7D-91E2-0C68-508A093D6C18}"/>
          </ac:spMkLst>
        </pc:spChg>
        <pc:spChg chg="add mod">
          <ac:chgData name="Bertino Hernandez Cancino" userId="ce868ae7-7fce-4561-8884-386018fddd23" providerId="ADAL" clId="{FD2A4244-57B4-4DC6-8970-3FF3A2A70194}" dt="2024-03-26T18:30:19.127" v="20818" actId="1037"/>
          <ac:spMkLst>
            <pc:docMk/>
            <pc:sldMk cId="136655935" sldId="785"/>
            <ac:spMk id="23" creationId="{0285E6B9-7960-85D8-32FA-238CD1377740}"/>
          </ac:spMkLst>
        </pc:spChg>
        <pc:spChg chg="add mod">
          <ac:chgData name="Bertino Hernandez Cancino" userId="ce868ae7-7fce-4561-8884-386018fddd23" providerId="ADAL" clId="{FD2A4244-57B4-4DC6-8970-3FF3A2A70194}" dt="2024-03-26T18:30:38.992" v="20848" actId="20577"/>
          <ac:spMkLst>
            <pc:docMk/>
            <pc:sldMk cId="136655935" sldId="785"/>
            <ac:spMk id="24" creationId="{4F54E842-F57A-3129-13AA-61180A71AF95}"/>
          </ac:spMkLst>
        </pc:spChg>
        <pc:spChg chg="add mod">
          <ac:chgData name="Bertino Hernandez Cancino" userId="ce868ae7-7fce-4561-8884-386018fddd23" providerId="ADAL" clId="{FD2A4244-57B4-4DC6-8970-3FF3A2A70194}" dt="2024-03-26T18:22:27.639" v="20681" actId="1036"/>
          <ac:spMkLst>
            <pc:docMk/>
            <pc:sldMk cId="136655935" sldId="785"/>
            <ac:spMk id="1185" creationId="{FD59EF11-E266-1E40-80C5-89E604B6C8A6}"/>
          </ac:spMkLst>
        </pc:spChg>
        <pc:spChg chg="add mod">
          <ac:chgData name="Bertino Hernandez Cancino" userId="ce868ae7-7fce-4561-8884-386018fddd23" providerId="ADAL" clId="{FD2A4244-57B4-4DC6-8970-3FF3A2A70194}" dt="2024-03-25T16:57:12.347" v="20034" actId="1035"/>
          <ac:spMkLst>
            <pc:docMk/>
            <pc:sldMk cId="136655935" sldId="785"/>
            <ac:spMk id="1186" creationId="{75E41FAB-007D-0FAE-0F56-5A78712EA989}"/>
          </ac:spMkLst>
        </pc:spChg>
        <pc:spChg chg="add mod">
          <ac:chgData name="Bertino Hernandez Cancino" userId="ce868ae7-7fce-4561-8884-386018fddd23" providerId="ADAL" clId="{FD2A4244-57B4-4DC6-8970-3FF3A2A70194}" dt="2024-04-09T15:24:49.273" v="22391" actId="20577"/>
          <ac:spMkLst>
            <pc:docMk/>
            <pc:sldMk cId="136655935" sldId="785"/>
            <ac:spMk id="1187" creationId="{3BD9006C-8ED8-912C-D64B-D73A0FD51795}"/>
          </ac:spMkLst>
        </pc:spChg>
        <pc:spChg chg="add mod">
          <ac:chgData name="Bertino Hernandez Cancino" userId="ce868ae7-7fce-4561-8884-386018fddd23" providerId="ADAL" clId="{FD2A4244-57B4-4DC6-8970-3FF3A2A70194}" dt="2024-03-26T18:25:39.045" v="20705" actId="1036"/>
          <ac:spMkLst>
            <pc:docMk/>
            <pc:sldMk cId="136655935" sldId="785"/>
            <ac:spMk id="1188" creationId="{75328D14-7E00-6587-7001-6DCFABBB2634}"/>
          </ac:spMkLst>
        </pc:spChg>
        <pc:spChg chg="add mod">
          <ac:chgData name="Bertino Hernandez Cancino" userId="ce868ae7-7fce-4561-8884-386018fddd23" providerId="ADAL" clId="{FD2A4244-57B4-4DC6-8970-3FF3A2A70194}" dt="2024-03-25T17:02:02.093" v="20068" actId="20577"/>
          <ac:spMkLst>
            <pc:docMk/>
            <pc:sldMk cId="136655935" sldId="785"/>
            <ac:spMk id="1189" creationId="{9AD19A74-8D6D-C6BD-DFEC-F0A020EB6633}"/>
          </ac:spMkLst>
        </pc:spChg>
        <pc:spChg chg="add mod">
          <ac:chgData name="Bertino Hernandez Cancino" userId="ce868ae7-7fce-4561-8884-386018fddd23" providerId="ADAL" clId="{FD2A4244-57B4-4DC6-8970-3FF3A2A70194}" dt="2024-03-25T16:59:25.698" v="20054" actId="20577"/>
          <ac:spMkLst>
            <pc:docMk/>
            <pc:sldMk cId="136655935" sldId="785"/>
            <ac:spMk id="1190" creationId="{7032A553-78FD-EA08-43F6-1278DFDEBD82}"/>
          </ac:spMkLst>
        </pc:spChg>
        <pc:spChg chg="mod">
          <ac:chgData name="Bertino Hernandez Cancino" userId="ce868ae7-7fce-4561-8884-386018fddd23" providerId="ADAL" clId="{FD2A4244-57B4-4DC6-8970-3FF3A2A70194}" dt="2024-04-08T18:21:22.443" v="22331" actId="20577"/>
          <ac:spMkLst>
            <pc:docMk/>
            <pc:sldMk cId="136655935" sldId="785"/>
            <ac:spMk id="1198" creationId="{F81E7F65-4A74-BBA9-3CF3-FE86C1D1FA3A}"/>
          </ac:spMkLst>
        </pc:spChg>
        <pc:spChg chg="mod">
          <ac:chgData name="Bertino Hernandez Cancino" userId="ce868ae7-7fce-4561-8884-386018fddd23" providerId="ADAL" clId="{FD2A4244-57B4-4DC6-8970-3FF3A2A70194}" dt="2024-03-06T16:22:21.660" v="16295" actId="20577"/>
          <ac:spMkLst>
            <pc:docMk/>
            <pc:sldMk cId="136655935" sldId="785"/>
            <ac:spMk id="1206" creationId="{5AFD7313-10FE-0F61-37E3-01FD0700967B}"/>
          </ac:spMkLst>
        </pc:spChg>
        <pc:spChg chg="mod">
          <ac:chgData name="Bertino Hernandez Cancino" userId="ce868ae7-7fce-4561-8884-386018fddd23" providerId="ADAL" clId="{FD2A4244-57B4-4DC6-8970-3FF3A2A70194}" dt="2024-03-06T16:25:02.342" v="16338" actId="1038"/>
          <ac:spMkLst>
            <pc:docMk/>
            <pc:sldMk cId="136655935" sldId="785"/>
            <ac:spMk id="4098" creationId="{8D3A21D0-D36F-2ACC-0093-B3C8BACAE884}"/>
          </ac:spMkLst>
        </pc:spChg>
        <pc:spChg chg="mod">
          <ac:chgData name="Bertino Hernandez Cancino" userId="ce868ae7-7fce-4561-8884-386018fddd23" providerId="ADAL" clId="{FD2A4244-57B4-4DC6-8970-3FF3A2A70194}" dt="2024-03-25T16:47:02.988" v="20003" actId="14100"/>
          <ac:spMkLst>
            <pc:docMk/>
            <pc:sldMk cId="136655935" sldId="785"/>
            <ac:spMk id="4110" creationId="{D5436FF9-10D3-3C7D-18AB-520FBAFAE2B5}"/>
          </ac:spMkLst>
        </pc:spChg>
        <pc:spChg chg="del">
          <ac:chgData name="Bertino Hernandez Cancino" userId="ce868ae7-7fce-4561-8884-386018fddd23" providerId="ADAL" clId="{FD2A4244-57B4-4DC6-8970-3FF3A2A70194}" dt="2024-03-06T16:22:32.861" v="16304" actId="478"/>
          <ac:spMkLst>
            <pc:docMk/>
            <pc:sldMk cId="136655935" sldId="785"/>
            <ac:spMk id="4112" creationId="{7F0D722D-74F8-15CE-5186-E6523C8D65D3}"/>
          </ac:spMkLst>
        </pc:spChg>
        <pc:grpChg chg="add del mod">
          <ac:chgData name="Bertino Hernandez Cancino" userId="ce868ae7-7fce-4561-8884-386018fddd23" providerId="ADAL" clId="{FD2A4244-57B4-4DC6-8970-3FF3A2A70194}" dt="2024-03-25T16:44:17.577" v="19963" actId="478"/>
          <ac:grpSpMkLst>
            <pc:docMk/>
            <pc:sldMk cId="136655935" sldId="785"/>
            <ac:grpSpMk id="23" creationId="{AF8E40C6-884A-AAED-133C-638298E8508B}"/>
          </ac:grpSpMkLst>
        </pc:grpChg>
        <pc:graphicFrameChg chg="add mod">
          <ac:chgData name="Bertino Hernandez Cancino" userId="ce868ae7-7fce-4561-8884-386018fddd23" providerId="ADAL" clId="{FD2A4244-57B4-4DC6-8970-3FF3A2A70194}" dt="2024-03-19T15:47:27.537" v="18226" actId="1036"/>
          <ac:graphicFrameMkLst>
            <pc:docMk/>
            <pc:sldMk cId="136655935" sldId="785"/>
            <ac:graphicFrameMk id="3" creationId="{1F17E10A-5793-4266-5C8D-3297A668FBE3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06T16:26:47.350" v="16339" actId="478"/>
          <ac:graphicFrameMkLst>
            <pc:docMk/>
            <pc:sldMk cId="136655935" sldId="785"/>
            <ac:graphicFrameMk id="7" creationId="{54DF4B4D-18E6-F0DA-17BE-D9B0CAD0907D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4-03T21:13:10.594" v="21126" actId="207"/>
          <ac:graphicFrameMkLst>
            <pc:docMk/>
            <pc:sldMk cId="136655935" sldId="785"/>
            <ac:graphicFrameMk id="10" creationId="{8A43C968-8FAF-49BB-964D-E3E668E79DEA}"/>
          </ac:graphicFrameMkLst>
        </pc:graphicFrameChg>
        <pc:picChg chg="add mod">
          <ac:chgData name="Bertino Hernandez Cancino" userId="ce868ae7-7fce-4561-8884-386018fddd23" providerId="ADAL" clId="{FD2A4244-57B4-4DC6-8970-3FF3A2A70194}" dt="2024-03-19T15:47:56.074" v="18312" actId="1036"/>
          <ac:picMkLst>
            <pc:docMk/>
            <pc:sldMk cId="136655935" sldId="785"/>
            <ac:picMk id="6" creationId="{C4BD3E1D-602C-4494-2A25-36402F6613BA}"/>
          </ac:picMkLst>
        </pc:picChg>
        <pc:picChg chg="del">
          <ac:chgData name="Bertino Hernandez Cancino" userId="ce868ae7-7fce-4561-8884-386018fddd23" providerId="ADAL" clId="{FD2A4244-57B4-4DC6-8970-3FF3A2A70194}" dt="2024-03-06T16:23:02.885" v="16305" actId="478"/>
          <ac:picMkLst>
            <pc:docMk/>
            <pc:sldMk cId="136655935" sldId="785"/>
            <ac:picMk id="6" creationId="{F2CBB015-44AB-1084-932D-86CBBF1D4FBF}"/>
          </ac:picMkLst>
        </pc:picChg>
        <pc:picChg chg="add del mod">
          <ac:chgData name="Bertino Hernandez Cancino" userId="ce868ae7-7fce-4561-8884-386018fddd23" providerId="ADAL" clId="{FD2A4244-57B4-4DC6-8970-3FF3A2A70194}" dt="2024-03-26T18:24:33.579" v="20682" actId="478"/>
          <ac:picMkLst>
            <pc:docMk/>
            <pc:sldMk cId="136655935" sldId="785"/>
            <ac:picMk id="8" creationId="{9FDE6B8B-2D5C-9589-CF1D-C7844FAA7BB0}"/>
          </ac:picMkLst>
        </pc:picChg>
        <pc:picChg chg="add mod">
          <ac:chgData name="Bertino Hernandez Cancino" userId="ce868ae7-7fce-4561-8884-386018fddd23" providerId="ADAL" clId="{FD2A4244-57B4-4DC6-8970-3FF3A2A70194}" dt="2024-04-03T21:16:32.564" v="21139" actId="1076"/>
          <ac:picMkLst>
            <pc:docMk/>
            <pc:sldMk cId="136655935" sldId="785"/>
            <ac:picMk id="8" creationId="{BFF1A36F-9811-A04B-B30C-B7F14DE3F18E}"/>
          </ac:picMkLst>
        </pc:picChg>
        <pc:picChg chg="del">
          <ac:chgData name="Bertino Hernandez Cancino" userId="ce868ae7-7fce-4561-8884-386018fddd23" providerId="ADAL" clId="{FD2A4244-57B4-4DC6-8970-3FF3A2A70194}" dt="2024-03-19T15:47:00.952" v="18210" actId="21"/>
          <ac:picMkLst>
            <pc:docMk/>
            <pc:sldMk cId="136655935" sldId="785"/>
            <ac:picMk id="8" creationId="{C4BD3E1D-602C-4494-2A25-36402F6613BA}"/>
          </ac:picMkLst>
        </pc:picChg>
        <pc:picChg chg="add mod">
          <ac:chgData name="Bertino Hernandez Cancino" userId="ce868ae7-7fce-4561-8884-386018fddd23" providerId="ADAL" clId="{FD2A4244-57B4-4DC6-8970-3FF3A2A70194}" dt="2024-03-26T18:30:21.773" v="20824" actId="1036"/>
          <ac:picMkLst>
            <pc:docMk/>
            <pc:sldMk cId="136655935" sldId="785"/>
            <ac:picMk id="15" creationId="{4F23B414-9E6D-6BD3-7146-EF7E982CFDCC}"/>
          </ac:picMkLst>
        </pc:picChg>
        <pc:picChg chg="add mod">
          <ac:chgData name="Bertino Hernandez Cancino" userId="ce868ae7-7fce-4561-8884-386018fddd23" providerId="ADAL" clId="{FD2A4244-57B4-4DC6-8970-3FF3A2A70194}" dt="2024-03-06T16:24:56.589" v="16324" actId="1036"/>
          <ac:picMkLst>
            <pc:docMk/>
            <pc:sldMk cId="136655935" sldId="785"/>
            <ac:picMk id="21" creationId="{736531F2-9B4D-B1DA-A756-8D5060ABECDA}"/>
          </ac:picMkLst>
        </pc:picChg>
        <pc:picChg chg="add del mod">
          <ac:chgData name="Bertino Hernandez Cancino" userId="ce868ae7-7fce-4561-8884-386018fddd23" providerId="ADAL" clId="{FD2A4244-57B4-4DC6-8970-3FF3A2A70194}" dt="2024-03-25T16:43:35.892" v="19955" actId="478"/>
          <ac:picMkLst>
            <pc:docMk/>
            <pc:sldMk cId="136655935" sldId="785"/>
            <ac:picMk id="22" creationId="{E80CA62F-FC0B-6E56-1401-7EA42F90B806}"/>
          </ac:picMkLst>
        </pc:picChg>
        <pc:picChg chg="mod">
          <ac:chgData name="Bertino Hernandez Cancino" userId="ce868ae7-7fce-4561-8884-386018fddd23" providerId="ADAL" clId="{FD2A4244-57B4-4DC6-8970-3FF3A2A70194}" dt="2024-03-25T16:43:42.312" v="19956"/>
          <ac:picMkLst>
            <pc:docMk/>
            <pc:sldMk cId="136655935" sldId="785"/>
            <ac:picMk id="24" creationId="{5FFC9625-DE47-A03A-B7EC-0847B1477FDA}"/>
          </ac:picMkLst>
        </pc:picChg>
        <pc:picChg chg="del mod">
          <ac:chgData name="Bertino Hernandez Cancino" userId="ce868ae7-7fce-4561-8884-386018fddd23" providerId="ADAL" clId="{FD2A4244-57B4-4DC6-8970-3FF3A2A70194}" dt="2024-03-25T16:44:14.181" v="19961" actId="21"/>
          <ac:picMkLst>
            <pc:docMk/>
            <pc:sldMk cId="136655935" sldId="785"/>
            <ac:picMk id="25" creationId="{B84E1185-95FE-C925-93A6-89206CDA74D8}"/>
          </ac:picMkLst>
        </pc:picChg>
        <pc:picChg chg="mod">
          <ac:chgData name="Bertino Hernandez Cancino" userId="ce868ae7-7fce-4561-8884-386018fddd23" providerId="ADAL" clId="{FD2A4244-57B4-4DC6-8970-3FF3A2A70194}" dt="2024-03-25T16:43:42.312" v="19956"/>
          <ac:picMkLst>
            <pc:docMk/>
            <pc:sldMk cId="136655935" sldId="785"/>
            <ac:picMk id="26" creationId="{0D0A7BF6-8176-A25E-996F-3362B0CE82FB}"/>
          </ac:picMkLst>
        </pc:picChg>
        <pc:picChg chg="mod">
          <ac:chgData name="Bertino Hernandez Cancino" userId="ce868ae7-7fce-4561-8884-386018fddd23" providerId="ADAL" clId="{FD2A4244-57B4-4DC6-8970-3FF3A2A70194}" dt="2024-03-25T16:43:42.312" v="19956"/>
          <ac:picMkLst>
            <pc:docMk/>
            <pc:sldMk cId="136655935" sldId="785"/>
            <ac:picMk id="27" creationId="{1807CFEB-C9AF-F91C-F177-FA936D6D4457}"/>
          </ac:picMkLst>
        </pc:picChg>
        <pc:picChg chg="mod">
          <ac:chgData name="Bertino Hernandez Cancino" userId="ce868ae7-7fce-4561-8884-386018fddd23" providerId="ADAL" clId="{FD2A4244-57B4-4DC6-8970-3FF3A2A70194}" dt="2024-03-25T16:43:42.312" v="19956"/>
          <ac:picMkLst>
            <pc:docMk/>
            <pc:sldMk cId="136655935" sldId="785"/>
            <ac:picMk id="28" creationId="{2B57835B-63B5-AD07-FEB9-AE9C10B5DDBF}"/>
          </ac:picMkLst>
        </pc:picChg>
        <pc:picChg chg="mod">
          <ac:chgData name="Bertino Hernandez Cancino" userId="ce868ae7-7fce-4561-8884-386018fddd23" providerId="ADAL" clId="{FD2A4244-57B4-4DC6-8970-3FF3A2A70194}" dt="2024-03-25T16:43:42.312" v="19956"/>
          <ac:picMkLst>
            <pc:docMk/>
            <pc:sldMk cId="136655935" sldId="785"/>
            <ac:picMk id="31" creationId="{518400A5-504E-CA97-181B-E1DF95903950}"/>
          </ac:picMkLst>
        </pc:picChg>
        <pc:picChg chg="add mod">
          <ac:chgData name="Bertino Hernandez Cancino" userId="ce868ae7-7fce-4561-8884-386018fddd23" providerId="ADAL" clId="{FD2A4244-57B4-4DC6-8970-3FF3A2A70194}" dt="2024-03-26T18:29:57.751" v="20759" actId="1036"/>
          <ac:picMkLst>
            <pc:docMk/>
            <pc:sldMk cId="136655935" sldId="785"/>
            <ac:picMk id="1184" creationId="{B84E1185-95FE-C925-93A6-89206CDA74D8}"/>
          </ac:picMkLst>
        </pc:picChg>
      </pc:sldChg>
      <pc:sldChg chg="addSp delSp modSp add mod delAnim modAnim">
        <pc:chgData name="Bertino Hernandez Cancino" userId="ce868ae7-7fce-4561-8884-386018fddd23" providerId="ADAL" clId="{FD2A4244-57B4-4DC6-8970-3FF3A2A70194}" dt="2024-04-04T18:28:29.048" v="21763"/>
        <pc:sldMkLst>
          <pc:docMk/>
          <pc:sldMk cId="3544076761" sldId="786"/>
        </pc:sldMkLst>
        <pc:spChg chg="add del mod">
          <ac:chgData name="Bertino Hernandez Cancino" userId="ce868ae7-7fce-4561-8884-386018fddd23" providerId="ADAL" clId="{FD2A4244-57B4-4DC6-8970-3FF3A2A70194}" dt="2024-04-04T14:44:01.073" v="21156" actId="478"/>
          <ac:spMkLst>
            <pc:docMk/>
            <pc:sldMk cId="3544076761" sldId="786"/>
            <ac:spMk id="3" creationId="{49BA049B-647A-4D7C-91E9-28249B7E6DAD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3" creationId="{7CB7637C-665C-4F5E-BFBC-1BE7776F9ACF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4" creationId="{19275B65-9627-147C-8659-43B609DFE39C}"/>
          </ac:spMkLst>
        </pc:spChg>
        <pc:spChg chg="add del mod">
          <ac:chgData name="Bertino Hernandez Cancino" userId="ce868ae7-7fce-4561-8884-386018fddd23" providerId="ADAL" clId="{FD2A4244-57B4-4DC6-8970-3FF3A2A70194}" dt="2024-04-04T14:44:02.291" v="21157" actId="478"/>
          <ac:spMkLst>
            <pc:docMk/>
            <pc:sldMk cId="3544076761" sldId="786"/>
            <ac:spMk id="4" creationId="{E6E4F581-8F61-4B24-80CA-B035623B3387}"/>
          </ac:spMkLst>
        </pc:spChg>
        <pc:spChg chg="add del mod">
          <ac:chgData name="Bertino Hernandez Cancino" userId="ce868ae7-7fce-4561-8884-386018fddd23" providerId="ADAL" clId="{FD2A4244-57B4-4DC6-8970-3FF3A2A70194}" dt="2024-03-21T17:49:02.263" v="19629" actId="478"/>
          <ac:spMkLst>
            <pc:docMk/>
            <pc:sldMk cId="3544076761" sldId="786"/>
            <ac:spMk id="7" creationId="{D85733BF-20A5-9E07-B055-29739804AD0F}"/>
          </ac:spMkLst>
        </pc:spChg>
        <pc:spChg chg="add del mod">
          <ac:chgData name="Bertino Hernandez Cancino" userId="ce868ae7-7fce-4561-8884-386018fddd23" providerId="ADAL" clId="{FD2A4244-57B4-4DC6-8970-3FF3A2A70194}" dt="2024-04-04T14:49:32.066" v="21179" actId="21"/>
          <ac:spMkLst>
            <pc:docMk/>
            <pc:sldMk cId="3544076761" sldId="786"/>
            <ac:spMk id="8" creationId="{EE5FB413-F6FC-4AC6-9B48-4D60603C758D}"/>
          </ac:spMkLst>
        </pc:spChg>
        <pc:spChg chg="add mod">
          <ac:chgData name="Bertino Hernandez Cancino" userId="ce868ae7-7fce-4561-8884-386018fddd23" providerId="ADAL" clId="{FD2A4244-57B4-4DC6-8970-3FF3A2A70194}" dt="2024-04-04T14:54:54.323" v="21235" actId="1076"/>
          <ac:spMkLst>
            <pc:docMk/>
            <pc:sldMk cId="3544076761" sldId="786"/>
            <ac:spMk id="10" creationId="{60E237CF-0D07-4629-7BA3-5F480D410A07}"/>
          </ac:spMkLst>
        </pc:spChg>
        <pc:spChg chg="add mod">
          <ac:chgData name="Bertino Hernandez Cancino" userId="ce868ae7-7fce-4561-8884-386018fddd23" providerId="ADAL" clId="{FD2A4244-57B4-4DC6-8970-3FF3A2A70194}" dt="2024-04-04T18:24:16.369" v="21569" actId="1037"/>
          <ac:spMkLst>
            <pc:docMk/>
            <pc:sldMk cId="3544076761" sldId="786"/>
            <ac:spMk id="15" creationId="{93B8F270-7DE0-464E-5724-D650D67B6EE0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21" creationId="{122F5364-F41F-A9E3-ED69-BF61F8BCA20A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22" creationId="{B897465B-0A3F-4FD3-0076-6C8AE31D377E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25" creationId="{45EF8C5A-C7CB-FF29-7637-B57DCF86E05D}"/>
          </ac:spMkLst>
        </pc:spChg>
        <pc:spChg chg="add mod">
          <ac:chgData name="Bertino Hernandez Cancino" userId="ce868ae7-7fce-4561-8884-386018fddd23" providerId="ADAL" clId="{FD2A4244-57B4-4DC6-8970-3FF3A2A70194}" dt="2024-04-04T14:49:38.844" v="21181" actId="1076"/>
          <ac:spMkLst>
            <pc:docMk/>
            <pc:sldMk cId="3544076761" sldId="786"/>
            <ac:spMk id="25" creationId="{EE5FB413-F6FC-4AC6-9B48-4D60603C758D}"/>
          </ac:spMkLst>
        </pc:spChg>
        <pc:spChg chg="add mod">
          <ac:chgData name="Bertino Hernandez Cancino" userId="ce868ae7-7fce-4561-8884-386018fddd23" providerId="ADAL" clId="{FD2A4244-57B4-4DC6-8970-3FF3A2A70194}" dt="2024-03-11T17:02:33.451" v="17005" actId="1076"/>
          <ac:spMkLst>
            <pc:docMk/>
            <pc:sldMk cId="3544076761" sldId="786"/>
            <ac:spMk id="26" creationId="{A38D3CA3-AD9B-CF85-B0DA-FDEEEC621D78}"/>
          </ac:spMkLst>
        </pc:spChg>
        <pc:spChg chg="add mod">
          <ac:chgData name="Bertino Hernandez Cancino" userId="ce868ae7-7fce-4561-8884-386018fddd23" providerId="ADAL" clId="{FD2A4244-57B4-4DC6-8970-3FF3A2A70194}" dt="2024-03-26T18:20:22.744" v="20600" actId="1035"/>
          <ac:spMkLst>
            <pc:docMk/>
            <pc:sldMk cId="3544076761" sldId="786"/>
            <ac:spMk id="28" creationId="{BE9C5C4A-5073-0F0C-7813-F523BCF972E1}"/>
          </ac:spMkLst>
        </pc:spChg>
        <pc:spChg chg="add mod">
          <ac:chgData name="Bertino Hernandez Cancino" userId="ce868ae7-7fce-4561-8884-386018fddd23" providerId="ADAL" clId="{FD2A4244-57B4-4DC6-8970-3FF3A2A70194}" dt="2024-04-04T14:51:32.629" v="21216" actId="20577"/>
          <ac:spMkLst>
            <pc:docMk/>
            <pc:sldMk cId="3544076761" sldId="786"/>
            <ac:spMk id="29" creationId="{FA5902B6-FC4B-DF91-040D-C0830F918707}"/>
          </ac:spMkLst>
        </pc:spChg>
        <pc:spChg chg="add del mod">
          <ac:chgData name="Bertino Hernandez Cancino" userId="ce868ae7-7fce-4561-8884-386018fddd23" providerId="ADAL" clId="{FD2A4244-57B4-4DC6-8970-3FF3A2A70194}" dt="2024-04-04T14:55:43.554" v="21260" actId="478"/>
          <ac:spMkLst>
            <pc:docMk/>
            <pc:sldMk cId="3544076761" sldId="786"/>
            <ac:spMk id="30" creationId="{23EB0B54-3B2C-CBBA-52B9-04960FDD5056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31" creationId="{1919E47B-4F09-A8C3-2266-EC1BDB518BF2}"/>
          </ac:spMkLst>
        </pc:spChg>
        <pc:spChg chg="add mod">
          <ac:chgData name="Bertino Hernandez Cancino" userId="ce868ae7-7fce-4561-8884-386018fddd23" providerId="ADAL" clId="{FD2A4244-57B4-4DC6-8970-3FF3A2A70194}" dt="2024-04-04T18:26:36.902" v="21755" actId="554"/>
          <ac:spMkLst>
            <pc:docMk/>
            <pc:sldMk cId="3544076761" sldId="786"/>
            <ac:spMk id="31" creationId="{D28909D5-A734-1496-935E-0911DEABEC83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85" creationId="{CEDF45EF-260B-F378-D9BD-E2694E89C900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86" creationId="{194DF1AE-C769-922C-1756-23C50CAFAF04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87" creationId="{7AD8D956-B832-3872-9A33-C6C380505BBA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88" creationId="{F44D7CBD-AB7E-35CC-C245-FFE4A3FE16D0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0" creationId="{C04B4266-B928-327E-0E48-78B74821882B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1" creationId="{3693FAF4-9544-4007-8210-C7D76BE78E82}"/>
          </ac:spMkLst>
        </pc:spChg>
        <pc:spChg chg="add mod">
          <ac:chgData name="Bertino Hernandez Cancino" userId="ce868ae7-7fce-4561-8884-386018fddd23" providerId="ADAL" clId="{FD2A4244-57B4-4DC6-8970-3FF3A2A70194}" dt="2024-03-11T17:15:29.177" v="17128" actId="1076"/>
          <ac:spMkLst>
            <pc:docMk/>
            <pc:sldMk cId="3544076761" sldId="786"/>
            <ac:spMk id="1192" creationId="{6F6AF8AD-6377-1DBF-F207-C7157B184649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3" creationId="{B0E00B05-825F-040A-3F7B-0145C9DE8B73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4" creationId="{B2240736-10A7-201D-186A-5035880F8315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5" creationId="{77EF98A3-D821-8904-BE2E-6B3128FEBF13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6" creationId="{B5913F3C-3E97-4033-0F43-87C6AB73B9AC}"/>
          </ac:spMkLst>
        </pc:spChg>
        <pc:spChg chg="add mod">
          <ac:chgData name="Bertino Hernandez Cancino" userId="ce868ae7-7fce-4561-8884-386018fddd23" providerId="ADAL" clId="{FD2A4244-57B4-4DC6-8970-3FF3A2A70194}" dt="2024-03-11T17:15:29.177" v="17128" actId="1076"/>
          <ac:spMkLst>
            <pc:docMk/>
            <pc:sldMk cId="3544076761" sldId="786"/>
            <ac:spMk id="1197" creationId="{A896D39B-3562-5CB4-AD33-670DF5FB7885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8" creationId="{8599F0A6-9650-BCEC-4D89-51164ED6AB05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199" creationId="{7A85CBA0-1D51-FBBE-9A67-E1AF774074D2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200" creationId="{97F0045F-B7C5-4A66-A18A-D187E4499FBB}"/>
          </ac:spMkLst>
        </pc:spChg>
        <pc:spChg chg="mod">
          <ac:chgData name="Bertino Hernandez Cancino" userId="ce868ae7-7fce-4561-8884-386018fddd23" providerId="ADAL" clId="{FD2A4244-57B4-4DC6-8970-3FF3A2A70194}" dt="2024-03-11T16:59:46.937" v="16997" actId="207"/>
          <ac:spMkLst>
            <pc:docMk/>
            <pc:sldMk cId="3544076761" sldId="786"/>
            <ac:spMk id="1206" creationId="{044B0185-922C-420F-DE13-10F3CF3DA4F7}"/>
          </ac:spMkLst>
        </pc:spChg>
        <pc:spChg chg="add mod">
          <ac:chgData name="Bertino Hernandez Cancino" userId="ce868ae7-7fce-4561-8884-386018fddd23" providerId="ADAL" clId="{FD2A4244-57B4-4DC6-8970-3FF3A2A70194}" dt="2024-03-21T17:44:40.790" v="19592" actId="14100"/>
          <ac:spMkLst>
            <pc:docMk/>
            <pc:sldMk cId="3544076761" sldId="786"/>
            <ac:spMk id="1211" creationId="{05F29052-D4E7-96C4-728E-4B7842DB50A3}"/>
          </ac:spMkLst>
        </pc:spChg>
        <pc:spChg chg="add mod">
          <ac:chgData name="Bertino Hernandez Cancino" userId="ce868ae7-7fce-4561-8884-386018fddd23" providerId="ADAL" clId="{FD2A4244-57B4-4DC6-8970-3FF3A2A70194}" dt="2024-03-21T17:44:50.802" v="19599" actId="1038"/>
          <ac:spMkLst>
            <pc:docMk/>
            <pc:sldMk cId="3544076761" sldId="786"/>
            <ac:spMk id="1212" creationId="{B49EBDAE-0065-467C-2D6C-B3ADE2C27038}"/>
          </ac:spMkLst>
        </pc:spChg>
        <pc:spChg chg="add mod">
          <ac:chgData name="Bertino Hernandez Cancino" userId="ce868ae7-7fce-4561-8884-386018fddd23" providerId="ADAL" clId="{FD2A4244-57B4-4DC6-8970-3FF3A2A70194}" dt="2024-04-04T14:53:13.322" v="21231" actId="1076"/>
          <ac:spMkLst>
            <pc:docMk/>
            <pc:sldMk cId="3544076761" sldId="786"/>
            <ac:spMk id="1213" creationId="{C2C28946-8C3D-87EA-96B7-155AEDCDE20C}"/>
          </ac:spMkLst>
        </pc:spChg>
        <pc:spChg chg="add mod">
          <ac:chgData name="Bertino Hernandez Cancino" userId="ce868ae7-7fce-4561-8884-386018fddd23" providerId="ADAL" clId="{FD2A4244-57B4-4DC6-8970-3FF3A2A70194}" dt="2024-03-26T18:20:29.396" v="20625" actId="1035"/>
          <ac:spMkLst>
            <pc:docMk/>
            <pc:sldMk cId="3544076761" sldId="786"/>
            <ac:spMk id="1214" creationId="{B5F8DE5C-18DB-FE77-7FEC-FD268F32845B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1215" creationId="{DD8277CC-983D-2624-6C96-1AA1340CA10B}"/>
          </ac:spMkLst>
        </pc:spChg>
        <pc:spChg chg="add mod">
          <ac:chgData name="Bertino Hernandez Cancino" userId="ce868ae7-7fce-4561-8884-386018fddd23" providerId="ADAL" clId="{FD2A4244-57B4-4DC6-8970-3FF3A2A70194}" dt="2024-04-04T18:26:36.902" v="21755" actId="554"/>
          <ac:spMkLst>
            <pc:docMk/>
            <pc:sldMk cId="3544076761" sldId="786"/>
            <ac:spMk id="2048" creationId="{DC662708-8150-F0E0-D5D8-9761E76B7E7B}"/>
          </ac:spMkLst>
        </pc:spChg>
        <pc:spChg chg="add mod">
          <ac:chgData name="Bertino Hernandez Cancino" userId="ce868ae7-7fce-4561-8884-386018fddd23" providerId="ADAL" clId="{FD2A4244-57B4-4DC6-8970-3FF3A2A70194}" dt="2024-04-04T18:26:36.902" v="21755" actId="554"/>
          <ac:spMkLst>
            <pc:docMk/>
            <pc:sldMk cId="3544076761" sldId="786"/>
            <ac:spMk id="2049" creationId="{9A507F23-59E8-F5BF-36EE-C2272D2BDB8B}"/>
          </ac:spMkLst>
        </pc:spChg>
        <pc:spChg chg="add mod">
          <ac:chgData name="Bertino Hernandez Cancino" userId="ce868ae7-7fce-4561-8884-386018fddd23" providerId="ADAL" clId="{FD2A4244-57B4-4DC6-8970-3FF3A2A70194}" dt="2024-04-04T18:26:36.902" v="21755" actId="554"/>
          <ac:spMkLst>
            <pc:docMk/>
            <pc:sldMk cId="3544076761" sldId="786"/>
            <ac:spMk id="2051" creationId="{1D40ADD4-F5F4-B9F7-87EE-9720AB4B340B}"/>
          </ac:spMkLst>
        </pc:spChg>
        <pc:spChg chg="add mod">
          <ac:chgData name="Bertino Hernandez Cancino" userId="ce868ae7-7fce-4561-8884-386018fddd23" providerId="ADAL" clId="{FD2A4244-57B4-4DC6-8970-3FF3A2A70194}" dt="2024-03-26T18:20:34.111" v="20641" actId="1035"/>
          <ac:spMkLst>
            <pc:docMk/>
            <pc:sldMk cId="3544076761" sldId="786"/>
            <ac:spMk id="4096" creationId="{E0346CC5-A461-584F-7057-A971C26B7DF7}"/>
          </ac:spMkLst>
        </pc:spChg>
        <pc:spChg chg="add mod">
          <ac:chgData name="Bertino Hernandez Cancino" userId="ce868ae7-7fce-4561-8884-386018fddd23" providerId="ADAL" clId="{FD2A4244-57B4-4DC6-8970-3FF3A2A70194}" dt="2024-04-04T14:51:06.365" v="21210" actId="1076"/>
          <ac:spMkLst>
            <pc:docMk/>
            <pc:sldMk cId="3544076761" sldId="786"/>
            <ac:spMk id="4097" creationId="{30F40C5A-2ECB-BE05-F7B7-20CDF23DD02F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4098" creationId="{C67CBC2D-8090-D5F8-9A76-3B57A3348D1C}"/>
          </ac:spMkLst>
        </pc:spChg>
        <pc:spChg chg="add mod">
          <ac:chgData name="Bertino Hernandez Cancino" userId="ce868ae7-7fce-4561-8884-386018fddd23" providerId="ADAL" clId="{FD2A4244-57B4-4DC6-8970-3FF3A2A70194}" dt="2024-03-21T17:44:18.139" v="19590" actId="1035"/>
          <ac:spMkLst>
            <pc:docMk/>
            <pc:sldMk cId="3544076761" sldId="786"/>
            <ac:spMk id="4099" creationId="{B8C77D15-33C1-D4AB-25D9-C92AA42E92FA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4109" creationId="{0FD02F51-0FC3-3FA5-04C3-E64598CF064D}"/>
          </ac:spMkLst>
        </pc:spChg>
        <pc:spChg chg="del">
          <ac:chgData name="Bertino Hernandez Cancino" userId="ce868ae7-7fce-4561-8884-386018fddd23" providerId="ADAL" clId="{FD2A4244-57B4-4DC6-8970-3FF3A2A70194}" dt="2024-03-11T16:59:30.986" v="16987" actId="478"/>
          <ac:spMkLst>
            <pc:docMk/>
            <pc:sldMk cId="3544076761" sldId="786"/>
            <ac:spMk id="4110" creationId="{2959AED4-D5BE-F726-7304-5581AD8BA95C}"/>
          </ac:spMkLst>
        </pc:spChg>
        <pc:grpChg chg="del">
          <ac:chgData name="Bertino Hernandez Cancino" userId="ce868ae7-7fce-4561-8884-386018fddd23" providerId="ADAL" clId="{FD2A4244-57B4-4DC6-8970-3FF3A2A70194}" dt="2024-03-11T16:59:30.986" v="16987" actId="478"/>
          <ac:grpSpMkLst>
            <pc:docMk/>
            <pc:sldMk cId="3544076761" sldId="786"/>
            <ac:grpSpMk id="15" creationId="{9B3613CF-B4F2-2E23-6679-1B6746B7893D}"/>
          </ac:grpSpMkLst>
        </pc:grpChg>
        <pc:grpChg chg="del">
          <ac:chgData name="Bertino Hernandez Cancino" userId="ce868ae7-7fce-4561-8884-386018fddd23" providerId="ADAL" clId="{FD2A4244-57B4-4DC6-8970-3FF3A2A70194}" dt="2024-03-11T16:59:30.986" v="16987" actId="478"/>
          <ac:grpSpMkLst>
            <pc:docMk/>
            <pc:sldMk cId="3544076761" sldId="786"/>
            <ac:grpSpMk id="30" creationId="{E5080B65-7E7E-85D7-03A4-A4772EC5B14C}"/>
          </ac:grpSpMkLst>
        </pc:grpChg>
        <pc:grpChg chg="del">
          <ac:chgData name="Bertino Hernandez Cancino" userId="ce868ae7-7fce-4561-8884-386018fddd23" providerId="ADAL" clId="{FD2A4244-57B4-4DC6-8970-3FF3A2A70194}" dt="2024-03-11T16:59:52.274" v="16998" actId="478"/>
          <ac:grpSpMkLst>
            <pc:docMk/>
            <pc:sldMk cId="3544076761" sldId="786"/>
            <ac:grpSpMk id="1189" creationId="{FC86EF1B-CA37-07EB-C4F2-9BBADC111B9B}"/>
          </ac:grpSpMkLst>
        </pc:grpChg>
        <pc:graphicFrameChg chg="add del mod">
          <ac:chgData name="Bertino Hernandez Cancino" userId="ce868ae7-7fce-4561-8884-386018fddd23" providerId="ADAL" clId="{FD2A4244-57B4-4DC6-8970-3FF3A2A70194}" dt="2024-04-04T14:43:57.543" v="21154" actId="478"/>
          <ac:graphicFrameMkLst>
            <pc:docMk/>
            <pc:sldMk cId="3544076761" sldId="786"/>
            <ac:graphicFrameMk id="2" creationId="{FC149F3A-209F-4192-8A46-0CEE12BF078F}"/>
          </ac:graphicFrameMkLst>
        </pc:graphicFrameChg>
        <pc:graphicFrameChg chg="add del mod">
          <ac:chgData name="Bertino Hernandez Cancino" userId="ce868ae7-7fce-4561-8884-386018fddd23" providerId="ADAL" clId="{FD2A4244-57B4-4DC6-8970-3FF3A2A70194}" dt="2024-04-04T14:31:39.628" v="21152" actId="478"/>
          <ac:graphicFrameMkLst>
            <pc:docMk/>
            <pc:sldMk cId="3544076761" sldId="786"/>
            <ac:graphicFrameMk id="6" creationId="{F9649274-7785-4D3F-AAC4-EFE4BAB4E2BD}"/>
          </ac:graphicFrameMkLst>
        </pc:graphicFrameChg>
        <pc:graphicFrameChg chg="add del mod ord">
          <ac:chgData name="Bertino Hernandez Cancino" userId="ce868ae7-7fce-4561-8884-386018fddd23" providerId="ADAL" clId="{FD2A4244-57B4-4DC6-8970-3FF3A2A70194}" dt="2024-04-04T14:46:53.463" v="21169" actId="478"/>
          <ac:graphicFrameMkLst>
            <pc:docMk/>
            <pc:sldMk cId="3544076761" sldId="786"/>
            <ac:graphicFrameMk id="22" creationId="{0C07DC26-FAF7-4313-BFC3-873F07B57A86}"/>
          </ac:graphicFrameMkLst>
        </pc:graphicFrameChg>
        <pc:graphicFrameChg chg="add mod ord">
          <ac:chgData name="Bertino Hernandez Cancino" userId="ce868ae7-7fce-4561-8884-386018fddd23" providerId="ADAL" clId="{FD2A4244-57B4-4DC6-8970-3FF3A2A70194}" dt="2024-04-04T14:49:46.781" v="21182" actId="167"/>
          <ac:graphicFrameMkLst>
            <pc:docMk/>
            <pc:sldMk cId="3544076761" sldId="786"/>
            <ac:graphicFrameMk id="24" creationId="{0C07DC26-FAF7-4313-BFC3-873F07B57A86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11T16:59:30.986" v="16987" actId="478"/>
          <ac:graphicFrameMkLst>
            <pc:docMk/>
            <pc:sldMk cId="3544076761" sldId="786"/>
            <ac:graphicFrameMk id="24" creationId="{A4CB0DF3-BFAE-7AC9-A17B-387F4076A6A2}"/>
          </ac:graphicFrameMkLst>
        </pc:graphicFrameChg>
        <pc:graphicFrameChg chg="add mod">
          <ac:chgData name="Bertino Hernandez Cancino" userId="ce868ae7-7fce-4561-8884-386018fddd23" providerId="ADAL" clId="{FD2A4244-57B4-4DC6-8970-3FF3A2A70194}" dt="2024-04-04T14:53:23.392" v="21234" actId="14100"/>
          <ac:graphicFrameMkLst>
            <pc:docMk/>
            <pc:sldMk cId="3544076761" sldId="786"/>
            <ac:graphicFrameMk id="27" creationId="{0C07DC26-FAF7-4313-BFC3-873F07B57A86}"/>
          </ac:graphicFrameMkLst>
        </pc:graphicFrameChg>
        <pc:picChg chg="del">
          <ac:chgData name="Bertino Hernandez Cancino" userId="ce868ae7-7fce-4561-8884-386018fddd23" providerId="ADAL" clId="{FD2A4244-57B4-4DC6-8970-3FF3A2A70194}" dt="2024-03-11T16:59:30.986" v="16987" actId="478"/>
          <ac:picMkLst>
            <pc:docMk/>
            <pc:sldMk cId="3544076761" sldId="786"/>
            <ac:picMk id="6" creationId="{5E1BA51C-48A4-8CB3-B20E-43165657C60D}"/>
          </ac:picMkLst>
        </pc:picChg>
        <pc:picChg chg="add">
          <ac:chgData name="Bertino Hernandez Cancino" userId="ce868ae7-7fce-4561-8884-386018fddd23" providerId="ADAL" clId="{FD2A4244-57B4-4DC6-8970-3FF3A2A70194}" dt="2024-04-04T14:44:23.092" v="21158"/>
          <ac:picMkLst>
            <pc:docMk/>
            <pc:sldMk cId="3544076761" sldId="786"/>
            <ac:picMk id="7" creationId="{411DD9E0-90DF-CA9E-7F67-0289F2F207FA}"/>
          </ac:picMkLst>
        </pc:picChg>
        <pc:picChg chg="add mod">
          <ac:chgData name="Bertino Hernandez Cancino" userId="ce868ae7-7fce-4561-8884-386018fddd23" providerId="ADAL" clId="{FD2A4244-57B4-4DC6-8970-3FF3A2A70194}" dt="2024-04-04T14:49:51.314" v="21183" actId="1076"/>
          <ac:picMkLst>
            <pc:docMk/>
            <pc:sldMk cId="3544076761" sldId="786"/>
            <ac:picMk id="21" creationId="{15BBDE32-4B6A-FFA0-1A6F-52ADEDFD376B}"/>
          </ac:picMkLst>
        </pc:picChg>
        <pc:picChg chg="add mod">
          <ac:chgData name="Bertino Hernandez Cancino" userId="ce868ae7-7fce-4561-8884-386018fddd23" providerId="ADAL" clId="{FD2A4244-57B4-4DC6-8970-3FF3A2A70194}" dt="2024-03-11T17:02:47.725" v="17064" actId="1038"/>
          <ac:picMkLst>
            <pc:docMk/>
            <pc:sldMk cId="3544076761" sldId="786"/>
            <ac:picMk id="23" creationId="{5DF864B2-8645-D523-4DDC-36A8589F3C80}"/>
          </ac:picMkLst>
        </pc:picChg>
        <pc:picChg chg="del">
          <ac:chgData name="Bertino Hernandez Cancino" userId="ce868ae7-7fce-4561-8884-386018fddd23" providerId="ADAL" clId="{FD2A4244-57B4-4DC6-8970-3FF3A2A70194}" dt="2024-03-11T16:59:30.986" v="16987" actId="478"/>
          <ac:picMkLst>
            <pc:docMk/>
            <pc:sldMk cId="3544076761" sldId="786"/>
            <ac:picMk id="27" creationId="{209D8392-0F75-8751-D803-37168DA496DC}"/>
          </ac:picMkLst>
        </pc:picChg>
        <pc:picChg chg="del">
          <ac:chgData name="Bertino Hernandez Cancino" userId="ce868ae7-7fce-4561-8884-386018fddd23" providerId="ADAL" clId="{FD2A4244-57B4-4DC6-8970-3FF3A2A70194}" dt="2024-03-11T16:59:30.986" v="16987" actId="478"/>
          <ac:picMkLst>
            <pc:docMk/>
            <pc:sldMk cId="3544076761" sldId="786"/>
            <ac:picMk id="1026" creationId="{B126B2EF-BF59-3D69-93B0-817499629361}"/>
          </ac:picMkLst>
        </pc:picChg>
        <pc:picChg chg="add mod">
          <ac:chgData name="Bertino Hernandez Cancino" userId="ce868ae7-7fce-4561-8884-386018fddd23" providerId="ADAL" clId="{FD2A4244-57B4-4DC6-8970-3FF3A2A70194}" dt="2024-04-04T18:24:25.057" v="21600" actId="1036"/>
          <ac:picMkLst>
            <pc:docMk/>
            <pc:sldMk cId="3544076761" sldId="786"/>
            <ac:picMk id="1026" creationId="{B9219C61-5421-FB5E-3234-FC06B88E1F05}"/>
          </ac:picMkLst>
        </pc:picChg>
        <pc:picChg chg="add mod">
          <ac:chgData name="Bertino Hernandez Cancino" userId="ce868ae7-7fce-4561-8884-386018fddd23" providerId="ADAL" clId="{FD2A4244-57B4-4DC6-8970-3FF3A2A70194}" dt="2024-04-04T18:25:58.457" v="21674" actId="1037"/>
          <ac:picMkLst>
            <pc:docMk/>
            <pc:sldMk cId="3544076761" sldId="786"/>
            <ac:picMk id="1028" creationId="{35D1611C-FE50-82DA-6737-7F7D4784B039}"/>
          </ac:picMkLst>
        </pc:picChg>
        <pc:picChg chg="add mod">
          <ac:chgData name="Bertino Hernandez Cancino" userId="ce868ae7-7fce-4561-8884-386018fddd23" providerId="ADAL" clId="{FD2A4244-57B4-4DC6-8970-3FF3A2A70194}" dt="2024-04-04T18:26:06.740" v="21702" actId="1037"/>
          <ac:picMkLst>
            <pc:docMk/>
            <pc:sldMk cId="3544076761" sldId="786"/>
            <ac:picMk id="1030" creationId="{84B77628-45DC-23C6-562F-FB4B9EDBE46D}"/>
          </ac:picMkLst>
        </pc:picChg>
        <pc:picChg chg="add mod">
          <ac:chgData name="Bertino Hernandez Cancino" userId="ce868ae7-7fce-4561-8884-386018fddd23" providerId="ADAL" clId="{FD2A4244-57B4-4DC6-8970-3FF3A2A70194}" dt="2024-04-04T18:26:19.315" v="21734" actId="1037"/>
          <ac:picMkLst>
            <pc:docMk/>
            <pc:sldMk cId="3544076761" sldId="786"/>
            <ac:picMk id="1032" creationId="{6AB13DE4-F178-FD75-1EF9-7E3C1399A6D5}"/>
          </ac:picMkLst>
        </pc:picChg>
        <pc:picChg chg="add mod">
          <ac:chgData name="Bertino Hernandez Cancino" userId="ce868ae7-7fce-4561-8884-386018fddd23" providerId="ADAL" clId="{FD2A4244-57B4-4DC6-8970-3FF3A2A70194}" dt="2024-03-11T17:15:29.177" v="17128" actId="1076"/>
          <ac:picMkLst>
            <pc:docMk/>
            <pc:sldMk cId="3544076761" sldId="786"/>
            <ac:picMk id="1207" creationId="{0B0F367B-365B-D23B-0201-0B27436DA058}"/>
          </ac:picMkLst>
        </pc:picChg>
        <pc:picChg chg="add mod">
          <ac:chgData name="Bertino Hernandez Cancino" userId="ce868ae7-7fce-4561-8884-386018fddd23" providerId="ADAL" clId="{FD2A4244-57B4-4DC6-8970-3FF3A2A70194}" dt="2024-03-26T18:20:46.656" v="20658" actId="14100"/>
          <ac:picMkLst>
            <pc:docMk/>
            <pc:sldMk cId="3544076761" sldId="786"/>
            <ac:picMk id="1208" creationId="{A93379B9-8B52-C8E8-E4C6-1A2350F0B294}"/>
          </ac:picMkLst>
        </pc:picChg>
        <pc:picChg chg="add del mod">
          <ac:chgData name="Bertino Hernandez Cancino" userId="ce868ae7-7fce-4561-8884-386018fddd23" providerId="ADAL" clId="{FD2A4244-57B4-4DC6-8970-3FF3A2A70194}" dt="2024-03-21T17:48:32.431" v="19622" actId="478"/>
          <ac:picMkLst>
            <pc:docMk/>
            <pc:sldMk cId="3544076761" sldId="786"/>
            <ac:picMk id="1209" creationId="{06F4E415-C6A9-63EA-5DFA-D62258DD9F14}"/>
          </ac:picMkLst>
        </pc:picChg>
        <pc:picChg chg="add del mod">
          <ac:chgData name="Bertino Hernandez Cancino" userId="ce868ae7-7fce-4561-8884-386018fddd23" providerId="ADAL" clId="{FD2A4244-57B4-4DC6-8970-3FF3A2A70194}" dt="2024-03-21T17:47:22.698" v="19610" actId="478"/>
          <ac:picMkLst>
            <pc:docMk/>
            <pc:sldMk cId="3544076761" sldId="786"/>
            <ac:picMk id="1210" creationId="{4B9C546F-91C3-9027-BCC6-E7A8AE3739E6}"/>
          </ac:picMkLst>
        </pc:picChg>
        <pc:picChg chg="add mod">
          <ac:chgData name="Bertino Hernandez Cancino" userId="ce868ae7-7fce-4561-8884-386018fddd23" providerId="ADAL" clId="{FD2A4244-57B4-4DC6-8970-3FF3A2A70194}" dt="2024-03-26T18:20:26.009" v="20612" actId="1035"/>
          <ac:picMkLst>
            <pc:docMk/>
            <pc:sldMk cId="3544076761" sldId="786"/>
            <ac:picMk id="2050" creationId="{5A1F0D4C-4527-C83D-3FEF-36F0AF62654E}"/>
          </ac:picMkLst>
        </pc:picChg>
        <pc:picChg chg="add del mod">
          <ac:chgData name="Bertino Hernandez Cancino" userId="ce868ae7-7fce-4561-8884-386018fddd23" providerId="ADAL" clId="{FD2A4244-57B4-4DC6-8970-3FF3A2A70194}" dt="2024-03-21T18:03:40.065" v="19686" actId="21"/>
          <ac:picMkLst>
            <pc:docMk/>
            <pc:sldMk cId="3544076761" sldId="786"/>
            <ac:picMk id="4101" creationId="{15BBDE32-4B6A-FFA0-1A6F-52ADEDFD376B}"/>
          </ac:picMkLst>
        </pc:picChg>
        <pc:picChg chg="del">
          <ac:chgData name="Bertino Hernandez Cancino" userId="ce868ae7-7fce-4561-8884-386018fddd23" providerId="ADAL" clId="{FD2A4244-57B4-4DC6-8970-3FF3A2A70194}" dt="2024-03-11T16:59:30.986" v="16987" actId="478"/>
          <ac:picMkLst>
            <pc:docMk/>
            <pc:sldMk cId="3544076761" sldId="786"/>
            <ac:picMk id="4104" creationId="{A1F9FB30-FE5C-C786-D35B-621A18B33587}"/>
          </ac:picMkLst>
        </pc:picChg>
        <pc:picChg chg="del">
          <ac:chgData name="Bertino Hernandez Cancino" userId="ce868ae7-7fce-4561-8884-386018fddd23" providerId="ADAL" clId="{FD2A4244-57B4-4DC6-8970-3FF3A2A70194}" dt="2024-03-11T16:59:30.986" v="16987" actId="478"/>
          <ac:picMkLst>
            <pc:docMk/>
            <pc:sldMk cId="3544076761" sldId="786"/>
            <ac:picMk id="4106" creationId="{EE9D84A2-250D-B910-AEC2-185B1706C7AD}"/>
          </ac:picMkLst>
        </pc:picChg>
      </pc:sldChg>
      <pc:sldChg chg="addSp delSp modSp add del mod setBg delDesignElem">
        <pc:chgData name="Bertino Hernandez Cancino" userId="ce868ae7-7fce-4561-8884-386018fddd23" providerId="ADAL" clId="{FD2A4244-57B4-4DC6-8970-3FF3A2A70194}" dt="2024-03-25T16:24:37.128" v="19898" actId="47"/>
        <pc:sldMkLst>
          <pc:docMk/>
          <pc:sldMk cId="1891370990" sldId="787"/>
        </pc:sldMkLst>
        <pc:spChg chg="add del">
          <ac:chgData name="Bertino Hernandez Cancino" userId="ce868ae7-7fce-4561-8884-386018fddd23" providerId="ADAL" clId="{FD2A4244-57B4-4DC6-8970-3FF3A2A70194}" dt="2024-03-12T21:36:14.995" v="17528" actId="478"/>
          <ac:spMkLst>
            <pc:docMk/>
            <pc:sldMk cId="1891370990" sldId="787"/>
            <ac:spMk id="2" creationId="{30D70351-5BF7-D6B7-3802-C62DE32016FE}"/>
          </ac:spMkLst>
        </pc:spChg>
        <pc:spChg chg="add mod">
          <ac:chgData name="Bertino Hernandez Cancino" userId="ce868ae7-7fce-4561-8884-386018fddd23" providerId="ADAL" clId="{FD2A4244-57B4-4DC6-8970-3FF3A2A70194}" dt="2024-03-19T21:11:39.012" v="18884" actId="108"/>
          <ac:spMkLst>
            <pc:docMk/>
            <pc:sldMk cId="1891370990" sldId="787"/>
            <ac:spMk id="2" creationId="{FE666C18-97CB-C7E4-1345-F0CABCB7A1F1}"/>
          </ac:spMkLst>
        </pc:spChg>
        <pc:spChg chg="add">
          <ac:chgData name="Bertino Hernandez Cancino" userId="ce868ae7-7fce-4561-8884-386018fddd23" providerId="ADAL" clId="{FD2A4244-57B4-4DC6-8970-3FF3A2A70194}" dt="2024-03-12T21:39:29.947" v="17550" actId="26606"/>
          <ac:spMkLst>
            <pc:docMk/>
            <pc:sldMk cId="1891370990" sldId="787"/>
            <ac:spMk id="16" creationId="{F82BF3E2-EB0E-40D6-8835-2367A5316CA4}"/>
          </ac:spMkLst>
        </pc:spChg>
        <pc:spChg chg="add">
          <ac:chgData name="Bertino Hernandez Cancino" userId="ce868ae7-7fce-4561-8884-386018fddd23" providerId="ADAL" clId="{FD2A4244-57B4-4DC6-8970-3FF3A2A70194}" dt="2024-03-12T21:39:29.947" v="17550" actId="26606"/>
          <ac:spMkLst>
            <pc:docMk/>
            <pc:sldMk cId="1891370990" sldId="787"/>
            <ac:spMk id="17" creationId="{481E86DD-89E6-42B2-8675-84B7C56BFF7D}"/>
          </ac:spMkLst>
        </pc:spChg>
        <pc:spChg chg="add">
          <ac:chgData name="Bertino Hernandez Cancino" userId="ce868ae7-7fce-4561-8884-386018fddd23" providerId="ADAL" clId="{FD2A4244-57B4-4DC6-8970-3FF3A2A70194}" dt="2024-03-12T21:39:29.947" v="17550" actId="26606"/>
          <ac:spMkLst>
            <pc:docMk/>
            <pc:sldMk cId="1891370990" sldId="787"/>
            <ac:spMk id="19" creationId="{EA518CE4-E4D4-4D8A-980F-6D692AC96949}"/>
          </ac:spMkLst>
        </pc:spChg>
        <pc:spChg chg="del">
          <ac:chgData name="Bertino Hernandez Cancino" userId="ce868ae7-7fce-4561-8884-386018fddd23" providerId="ADAL" clId="{FD2A4244-57B4-4DC6-8970-3FF3A2A70194}" dt="2024-03-12T21:35:45.303" v="17525"/>
          <ac:spMkLst>
            <pc:docMk/>
            <pc:sldMk cId="1891370990" sldId="787"/>
            <ac:spMk id="36" creationId="{4CD203B6-9D34-4C55-9CF4-916D7971400E}"/>
          </ac:spMkLst>
        </pc:spChg>
        <pc:picChg chg="add mod ord">
          <ac:chgData name="Bertino Hernandez Cancino" userId="ce868ae7-7fce-4561-8884-386018fddd23" providerId="ADAL" clId="{FD2A4244-57B4-4DC6-8970-3FF3A2A70194}" dt="2024-03-12T21:39:29.947" v="17550" actId="26606"/>
          <ac:picMkLst>
            <pc:docMk/>
            <pc:sldMk cId="1891370990" sldId="787"/>
            <ac:picMk id="4" creationId="{B14C1B94-5164-5549-56D9-F96E7DE08B8F}"/>
          </ac:picMkLst>
        </pc:picChg>
        <pc:picChg chg="del">
          <ac:chgData name="Bertino Hernandez Cancino" userId="ce868ae7-7fce-4561-8884-386018fddd23" providerId="ADAL" clId="{FD2A4244-57B4-4DC6-8970-3FF3A2A70194}" dt="2024-03-12T21:35:48.932" v="17526" actId="478"/>
          <ac:picMkLst>
            <pc:docMk/>
            <pc:sldMk cId="1891370990" sldId="787"/>
            <ac:picMk id="6" creationId="{550634E0-A25F-A5AB-A584-04580DAAB2A4}"/>
          </ac:picMkLst>
        </pc:picChg>
        <pc:picChg chg="add mod">
          <ac:chgData name="Bertino Hernandez Cancino" userId="ce868ae7-7fce-4561-8884-386018fddd23" providerId="ADAL" clId="{FD2A4244-57B4-4DC6-8970-3FF3A2A70194}" dt="2024-03-12T21:39:29.947" v="17550" actId="26606"/>
          <ac:picMkLst>
            <pc:docMk/>
            <pc:sldMk cId="1891370990" sldId="787"/>
            <ac:picMk id="7" creationId="{0B4E84AA-33C1-9898-C8D9-62A02ACDA2ED}"/>
          </ac:picMkLst>
        </pc:picChg>
        <pc:picChg chg="add mod ord">
          <ac:chgData name="Bertino Hernandez Cancino" userId="ce868ae7-7fce-4561-8884-386018fddd23" providerId="ADAL" clId="{FD2A4244-57B4-4DC6-8970-3FF3A2A70194}" dt="2024-03-12T21:39:29.947" v="17550" actId="26606"/>
          <ac:picMkLst>
            <pc:docMk/>
            <pc:sldMk cId="1891370990" sldId="787"/>
            <ac:picMk id="9" creationId="{9B0A3443-6171-0EC2-ED04-4745A2B08796}"/>
          </ac:picMkLst>
        </pc:picChg>
        <pc:picChg chg="del">
          <ac:chgData name="Bertino Hernandez Cancino" userId="ce868ae7-7fce-4561-8884-386018fddd23" providerId="ADAL" clId="{FD2A4244-57B4-4DC6-8970-3FF3A2A70194}" dt="2024-03-12T21:35:48.932" v="17526" actId="478"/>
          <ac:picMkLst>
            <pc:docMk/>
            <pc:sldMk cId="1891370990" sldId="787"/>
            <ac:picMk id="10" creationId="{BEFFD154-DCC2-3FC9-42E2-120A60459F19}"/>
          </ac:picMkLst>
        </pc:picChg>
        <pc:picChg chg="add mod">
          <ac:chgData name="Bertino Hernandez Cancino" userId="ce868ae7-7fce-4561-8884-386018fddd23" providerId="ADAL" clId="{FD2A4244-57B4-4DC6-8970-3FF3A2A70194}" dt="2024-03-12T21:39:29.947" v="17550" actId="26606"/>
          <ac:picMkLst>
            <pc:docMk/>
            <pc:sldMk cId="1891370990" sldId="787"/>
            <ac:picMk id="12" creationId="{B3054D5D-863A-082C-225E-3065B9897C8F}"/>
          </ac:picMkLst>
        </pc:picChg>
        <pc:picChg chg="add mod">
          <ac:chgData name="Bertino Hernandez Cancino" userId="ce868ae7-7fce-4561-8884-386018fddd23" providerId="ADAL" clId="{FD2A4244-57B4-4DC6-8970-3FF3A2A70194}" dt="2024-03-12T21:39:29.947" v="17550" actId="26606"/>
          <ac:picMkLst>
            <pc:docMk/>
            <pc:sldMk cId="1891370990" sldId="787"/>
            <ac:picMk id="14" creationId="{28B20A84-AD4A-1F1C-6338-30ECB6AF8309}"/>
          </ac:picMkLst>
        </pc:picChg>
        <pc:picChg chg="del">
          <ac:chgData name="Bertino Hernandez Cancino" userId="ce868ae7-7fce-4561-8884-386018fddd23" providerId="ADAL" clId="{FD2A4244-57B4-4DC6-8970-3FF3A2A70194}" dt="2024-03-12T21:35:48.932" v="17526" actId="478"/>
          <ac:picMkLst>
            <pc:docMk/>
            <pc:sldMk cId="1891370990" sldId="787"/>
            <ac:picMk id="21" creationId="{A13F9FB0-8314-E2E9-8E8E-5936FA9C7E66}"/>
          </ac:picMkLst>
        </pc:picChg>
        <pc:picChg chg="del">
          <ac:chgData name="Bertino Hernandez Cancino" userId="ce868ae7-7fce-4561-8884-386018fddd23" providerId="ADAL" clId="{FD2A4244-57B4-4DC6-8970-3FF3A2A70194}" dt="2024-03-12T21:35:48.932" v="17526" actId="478"/>
          <ac:picMkLst>
            <pc:docMk/>
            <pc:sldMk cId="1891370990" sldId="787"/>
            <ac:picMk id="23" creationId="{62C59C99-F8F7-01C4-7FEE-C87B00A48397}"/>
          </ac:picMkLst>
        </pc:picChg>
        <pc:picChg chg="del">
          <ac:chgData name="Bertino Hernandez Cancino" userId="ce868ae7-7fce-4561-8884-386018fddd23" providerId="ADAL" clId="{FD2A4244-57B4-4DC6-8970-3FF3A2A70194}" dt="2024-03-12T21:35:48.932" v="17526" actId="478"/>
          <ac:picMkLst>
            <pc:docMk/>
            <pc:sldMk cId="1891370990" sldId="787"/>
            <ac:picMk id="25" creationId="{1967AF5A-7DF4-AA07-C125-37FBFD7D01F1}"/>
          </ac:picMkLst>
        </pc:picChg>
      </pc:sldChg>
      <pc:sldChg chg="addSp delSp modSp add del mod setBg delDesignElem">
        <pc:chgData name="Bertino Hernandez Cancino" userId="ce868ae7-7fce-4561-8884-386018fddd23" providerId="ADAL" clId="{FD2A4244-57B4-4DC6-8970-3FF3A2A70194}" dt="2024-03-25T16:24:37.128" v="19898" actId="47"/>
        <pc:sldMkLst>
          <pc:docMk/>
          <pc:sldMk cId="851749348" sldId="788"/>
        </pc:sldMkLst>
        <pc:spChg chg="add mod">
          <ac:chgData name="Bertino Hernandez Cancino" userId="ce868ae7-7fce-4561-8884-386018fddd23" providerId="ADAL" clId="{FD2A4244-57B4-4DC6-8970-3FF3A2A70194}" dt="2024-03-19T21:11:32.687" v="18883" actId="2085"/>
          <ac:spMkLst>
            <pc:docMk/>
            <pc:sldMk cId="851749348" sldId="788"/>
            <ac:spMk id="2" creationId="{3E3DB2C0-65A3-5888-E1F3-AF19CAB8F38F}"/>
          </ac:spMkLst>
        </pc:spChg>
        <pc:spChg chg="add mod">
          <ac:chgData name="Bertino Hernandez Cancino" userId="ce868ae7-7fce-4561-8884-386018fddd23" providerId="ADAL" clId="{FD2A4244-57B4-4DC6-8970-3FF3A2A70194}" dt="2024-03-19T21:12:55.921" v="18891" actId="1035"/>
          <ac:spMkLst>
            <pc:docMk/>
            <pc:sldMk cId="851749348" sldId="788"/>
            <ac:spMk id="4" creationId="{BAC1D72E-5098-1893-55E9-48F0151C6482}"/>
          </ac:spMkLst>
        </pc:spChg>
        <pc:spChg chg="add mod">
          <ac:chgData name="Bertino Hernandez Cancino" userId="ce868ae7-7fce-4561-8884-386018fddd23" providerId="ADAL" clId="{FD2A4244-57B4-4DC6-8970-3FF3A2A70194}" dt="2024-03-19T21:14:24.898" v="18910" actId="20577"/>
          <ac:spMkLst>
            <pc:docMk/>
            <pc:sldMk cId="851749348" sldId="788"/>
            <ac:spMk id="7" creationId="{CAE3FDE4-DEF1-8BDC-E1B3-5750A175D181}"/>
          </ac:spMkLst>
        </pc:spChg>
        <pc:spChg chg="add del">
          <ac:chgData name="Bertino Hernandez Cancino" userId="ce868ae7-7fce-4561-8884-386018fddd23" providerId="ADAL" clId="{FD2A4244-57B4-4DC6-8970-3FF3A2A70194}" dt="2024-03-12T22:19:28.778" v="17567" actId="26606"/>
          <ac:spMkLst>
            <pc:docMk/>
            <pc:sldMk cId="851749348" sldId="788"/>
            <ac:spMk id="11" creationId="{11BE3FA7-0D70-4431-814F-D8C40576EA93}"/>
          </ac:spMkLst>
        </pc:spChg>
        <pc:spChg chg="add">
          <ac:chgData name="Bertino Hernandez Cancino" userId="ce868ae7-7fce-4561-8884-386018fddd23" providerId="ADAL" clId="{FD2A4244-57B4-4DC6-8970-3FF3A2A70194}" dt="2024-03-12T22:19:28.778" v="17567" actId="26606"/>
          <ac:spMkLst>
            <pc:docMk/>
            <pc:sldMk cId="851749348" sldId="788"/>
            <ac:spMk id="13" creationId="{42A4FC2C-047E-45A5-965D-8E1E3BF09BC6}"/>
          </ac:spMkLst>
        </pc:spChg>
        <pc:spChg chg="del">
          <ac:chgData name="Bertino Hernandez Cancino" userId="ce868ae7-7fce-4561-8884-386018fddd23" providerId="ADAL" clId="{FD2A4244-57B4-4DC6-8970-3FF3A2A70194}" dt="2024-03-12T21:39:50.198" v="17552"/>
          <ac:spMkLst>
            <pc:docMk/>
            <pc:sldMk cId="851749348" sldId="788"/>
            <ac:spMk id="16" creationId="{F82BF3E2-EB0E-40D6-8835-2367A5316CA4}"/>
          </ac:spMkLst>
        </pc:spChg>
        <pc:spChg chg="del">
          <ac:chgData name="Bertino Hernandez Cancino" userId="ce868ae7-7fce-4561-8884-386018fddd23" providerId="ADAL" clId="{FD2A4244-57B4-4DC6-8970-3FF3A2A70194}" dt="2024-03-12T21:39:50.198" v="17552"/>
          <ac:spMkLst>
            <pc:docMk/>
            <pc:sldMk cId="851749348" sldId="788"/>
            <ac:spMk id="17" creationId="{481E86DD-89E6-42B2-8675-84B7C56BFF7D}"/>
          </ac:spMkLst>
        </pc:spChg>
        <pc:spChg chg="del">
          <ac:chgData name="Bertino Hernandez Cancino" userId="ce868ae7-7fce-4561-8884-386018fddd23" providerId="ADAL" clId="{FD2A4244-57B4-4DC6-8970-3FF3A2A70194}" dt="2024-03-12T21:39:50.198" v="17552"/>
          <ac:spMkLst>
            <pc:docMk/>
            <pc:sldMk cId="851749348" sldId="788"/>
            <ac:spMk id="19" creationId="{EA518CE4-E4D4-4D8A-980F-6D692AC96949}"/>
          </ac:spMkLst>
        </pc:spChg>
        <pc:picChg chg="add mod ord">
          <ac:chgData name="Bertino Hernandez Cancino" userId="ce868ae7-7fce-4561-8884-386018fddd23" providerId="ADAL" clId="{FD2A4244-57B4-4DC6-8970-3FF3A2A70194}" dt="2024-03-12T22:19:28.778" v="17567" actId="26606"/>
          <ac:picMkLst>
            <pc:docMk/>
            <pc:sldMk cId="851749348" sldId="788"/>
            <ac:picMk id="3" creationId="{6863C3A3-738B-E515-1E60-6677531FD8A5}"/>
          </ac:picMkLst>
        </pc:picChg>
        <pc:picChg chg="del">
          <ac:chgData name="Bertino Hernandez Cancino" userId="ce868ae7-7fce-4561-8884-386018fddd23" providerId="ADAL" clId="{FD2A4244-57B4-4DC6-8970-3FF3A2A70194}" dt="2024-03-12T21:39:54.130" v="17553" actId="478"/>
          <ac:picMkLst>
            <pc:docMk/>
            <pc:sldMk cId="851749348" sldId="788"/>
            <ac:picMk id="4" creationId="{B14C1B94-5164-5549-56D9-F96E7DE08B8F}"/>
          </ac:picMkLst>
        </pc:picChg>
        <pc:picChg chg="add mod">
          <ac:chgData name="Bertino Hernandez Cancino" userId="ce868ae7-7fce-4561-8884-386018fddd23" providerId="ADAL" clId="{FD2A4244-57B4-4DC6-8970-3FF3A2A70194}" dt="2024-03-19T17:02:38.837" v="18583" actId="1076"/>
          <ac:picMkLst>
            <pc:docMk/>
            <pc:sldMk cId="851749348" sldId="788"/>
            <ac:picMk id="5" creationId="{EA5F2647-C3BB-B523-9E7D-0D5E1EC15FC1}"/>
          </ac:picMkLst>
        </pc:picChg>
        <pc:picChg chg="add mod">
          <ac:chgData name="Bertino Hernandez Cancino" userId="ce868ae7-7fce-4561-8884-386018fddd23" providerId="ADAL" clId="{FD2A4244-57B4-4DC6-8970-3FF3A2A70194}" dt="2024-03-12T22:19:28.778" v="17567" actId="26606"/>
          <ac:picMkLst>
            <pc:docMk/>
            <pc:sldMk cId="851749348" sldId="788"/>
            <ac:picMk id="6" creationId="{EDD619DE-FF8C-0863-FCB3-02F17F6716D3}"/>
          </ac:picMkLst>
        </pc:picChg>
        <pc:picChg chg="del">
          <ac:chgData name="Bertino Hernandez Cancino" userId="ce868ae7-7fce-4561-8884-386018fddd23" providerId="ADAL" clId="{FD2A4244-57B4-4DC6-8970-3FF3A2A70194}" dt="2024-03-12T21:39:54.130" v="17553" actId="478"/>
          <ac:picMkLst>
            <pc:docMk/>
            <pc:sldMk cId="851749348" sldId="788"/>
            <ac:picMk id="7" creationId="{0B4E84AA-33C1-9898-C8D9-62A02ACDA2ED}"/>
          </ac:picMkLst>
        </pc:picChg>
        <pc:picChg chg="del">
          <ac:chgData name="Bertino Hernandez Cancino" userId="ce868ae7-7fce-4561-8884-386018fddd23" providerId="ADAL" clId="{FD2A4244-57B4-4DC6-8970-3FF3A2A70194}" dt="2024-03-12T21:39:54.130" v="17553" actId="478"/>
          <ac:picMkLst>
            <pc:docMk/>
            <pc:sldMk cId="851749348" sldId="788"/>
            <ac:picMk id="9" creationId="{9B0A3443-6171-0EC2-ED04-4745A2B08796}"/>
          </ac:picMkLst>
        </pc:picChg>
        <pc:picChg chg="add mod ord">
          <ac:chgData name="Bertino Hernandez Cancino" userId="ce868ae7-7fce-4561-8884-386018fddd23" providerId="ADAL" clId="{FD2A4244-57B4-4DC6-8970-3FF3A2A70194}" dt="2024-03-12T22:19:28.778" v="17567" actId="26606"/>
          <ac:picMkLst>
            <pc:docMk/>
            <pc:sldMk cId="851749348" sldId="788"/>
            <ac:picMk id="10" creationId="{C47C513C-C373-23C1-84CA-FB3E2C09977F}"/>
          </ac:picMkLst>
        </pc:picChg>
        <pc:picChg chg="del">
          <ac:chgData name="Bertino Hernandez Cancino" userId="ce868ae7-7fce-4561-8884-386018fddd23" providerId="ADAL" clId="{FD2A4244-57B4-4DC6-8970-3FF3A2A70194}" dt="2024-03-12T21:39:54.130" v="17553" actId="478"/>
          <ac:picMkLst>
            <pc:docMk/>
            <pc:sldMk cId="851749348" sldId="788"/>
            <ac:picMk id="12" creationId="{B3054D5D-863A-082C-225E-3065B9897C8F}"/>
          </ac:picMkLst>
        </pc:picChg>
        <pc:picChg chg="del">
          <ac:chgData name="Bertino Hernandez Cancino" userId="ce868ae7-7fce-4561-8884-386018fddd23" providerId="ADAL" clId="{FD2A4244-57B4-4DC6-8970-3FF3A2A70194}" dt="2024-03-12T21:39:54.130" v="17553" actId="478"/>
          <ac:picMkLst>
            <pc:docMk/>
            <pc:sldMk cId="851749348" sldId="788"/>
            <ac:picMk id="14" creationId="{28B20A84-AD4A-1F1C-6338-30ECB6AF8309}"/>
          </ac:picMkLst>
        </pc:picChg>
      </pc:sldChg>
      <pc:sldChg chg="addSp delSp modSp add mod">
        <pc:chgData name="Bertino Hernandez Cancino" userId="ce868ae7-7fce-4561-8884-386018fddd23" providerId="ADAL" clId="{FD2A4244-57B4-4DC6-8970-3FF3A2A70194}" dt="2024-04-04T18:23:17.076" v="21557" actId="13822"/>
        <pc:sldMkLst>
          <pc:docMk/>
          <pc:sldMk cId="770932680" sldId="789"/>
        </pc:sldMkLst>
        <pc:spChg chg="add mod">
          <ac:chgData name="Bertino Hernandez Cancino" userId="ce868ae7-7fce-4561-8884-386018fddd23" providerId="ADAL" clId="{FD2A4244-57B4-4DC6-8970-3FF3A2A70194}" dt="2024-03-15T16:22:54.194" v="17873" actId="1076"/>
          <ac:spMkLst>
            <pc:docMk/>
            <pc:sldMk cId="770932680" sldId="789"/>
            <ac:spMk id="4" creationId="{C8A1B5AB-B38F-7B83-11F7-DD124D14D30E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10" creationId="{24469079-C874-C3D4-FC70-16E9F3540ABE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15" creationId="{E058BE13-4096-31CB-AE0C-29068A36B686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22" creationId="{85C2DE17-005D-B1CA-35ED-8A15F32FC0AD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23" creationId="{5609FAEE-EC85-04B7-AEC9-888433886216}"/>
          </ac:spMkLst>
        </pc:spChg>
        <pc:spChg chg="del">
          <ac:chgData name="Bertino Hernandez Cancino" userId="ce868ae7-7fce-4561-8884-386018fddd23" providerId="ADAL" clId="{FD2A4244-57B4-4DC6-8970-3FF3A2A70194}" dt="2024-03-15T16:19:28.524" v="17824" actId="478"/>
          <ac:spMkLst>
            <pc:docMk/>
            <pc:sldMk cId="770932680" sldId="789"/>
            <ac:spMk id="25" creationId="{340549BE-1BE7-BFDD-9965-31967DF54655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26" creationId="{E1CB987D-1EDD-1317-31EC-54853E8A6149}"/>
          </ac:spMkLst>
        </pc:spChg>
        <pc:spChg chg="add mod">
          <ac:chgData name="Bertino Hernandez Cancino" userId="ce868ae7-7fce-4561-8884-386018fddd23" providerId="ADAL" clId="{FD2A4244-57B4-4DC6-8970-3FF3A2A70194}" dt="2024-04-04T15:23:53.716" v="21481" actId="208"/>
          <ac:spMkLst>
            <pc:docMk/>
            <pc:sldMk cId="770932680" sldId="789"/>
            <ac:spMk id="27" creationId="{FFA24819-71BC-95CF-0262-AC1A81AFF76B}"/>
          </ac:spMkLst>
        </pc:spChg>
        <pc:spChg chg="add mod">
          <ac:chgData name="Bertino Hernandez Cancino" userId="ce868ae7-7fce-4561-8884-386018fddd23" providerId="ADAL" clId="{FD2A4244-57B4-4DC6-8970-3FF3A2A70194}" dt="2024-04-04T15:24:14.061" v="21488" actId="1036"/>
          <ac:spMkLst>
            <pc:docMk/>
            <pc:sldMk cId="770932680" sldId="789"/>
            <ac:spMk id="28" creationId="{A05670A1-8C89-A903-EE0C-B6A250098B58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29" creationId="{31C1CABE-574B-D365-C4F1-E97B54E1AB9E}"/>
          </ac:spMkLst>
        </pc:spChg>
        <pc:spChg chg="add mod">
          <ac:chgData name="Bertino Hernandez Cancino" userId="ce868ae7-7fce-4561-8884-386018fddd23" providerId="ADAL" clId="{FD2A4244-57B4-4DC6-8970-3FF3A2A70194}" dt="2024-04-04T15:33:08.930" v="21503" actId="20577"/>
          <ac:spMkLst>
            <pc:docMk/>
            <pc:sldMk cId="770932680" sldId="789"/>
            <ac:spMk id="31" creationId="{08706DCF-3D1F-D4F2-AB7F-4B3379C9FC9F}"/>
          </ac:spMkLst>
        </pc:spChg>
        <pc:spChg chg="del">
          <ac:chgData name="Bertino Hernandez Cancino" userId="ce868ae7-7fce-4561-8884-386018fddd23" providerId="ADAL" clId="{FD2A4244-57B4-4DC6-8970-3FF3A2A70194}" dt="2024-03-15T16:19:24.134" v="17822" actId="478"/>
          <ac:spMkLst>
            <pc:docMk/>
            <pc:sldMk cId="770932680" sldId="789"/>
            <ac:spMk id="1184" creationId="{0AD3CB01-3EDA-9CEE-2F33-B1EBC873FE17}"/>
          </ac:spMkLst>
        </pc:spChg>
        <pc:spChg chg="add mod">
          <ac:chgData name="Bertino Hernandez Cancino" userId="ce868ae7-7fce-4561-8884-386018fddd23" providerId="ADAL" clId="{FD2A4244-57B4-4DC6-8970-3FF3A2A70194}" dt="2024-04-04T15:34:08.642" v="21513" actId="20577"/>
          <ac:spMkLst>
            <pc:docMk/>
            <pc:sldMk cId="770932680" sldId="789"/>
            <ac:spMk id="1184" creationId="{ED0D2A53-C0C7-F2E1-1E44-A81EF8683614}"/>
          </ac:spMkLst>
        </pc:spChg>
        <pc:spChg chg="add del mod">
          <ac:chgData name="Bertino Hernandez Cancino" userId="ce868ae7-7fce-4561-8884-386018fddd23" providerId="ADAL" clId="{FD2A4244-57B4-4DC6-8970-3FF3A2A70194}" dt="2024-04-04T15:15:18.219" v="21431" actId="478"/>
          <ac:spMkLst>
            <pc:docMk/>
            <pc:sldMk cId="770932680" sldId="789"/>
            <ac:spMk id="1186" creationId="{D5DB4FBC-D3EC-2A17-0DDD-A071B0C6E6B6}"/>
          </ac:spMkLst>
        </pc:spChg>
        <pc:spChg chg="add mod">
          <ac:chgData name="Bertino Hernandez Cancino" userId="ce868ae7-7fce-4561-8884-386018fddd23" providerId="ADAL" clId="{FD2A4244-57B4-4DC6-8970-3FF3A2A70194}" dt="2024-04-04T18:23:17.076" v="21557" actId="13822"/>
          <ac:spMkLst>
            <pc:docMk/>
            <pc:sldMk cId="770932680" sldId="789"/>
            <ac:spMk id="1197" creationId="{6E6764A8-2E6F-D7B1-FF32-EE41E4CCA671}"/>
          </ac:spMkLst>
        </pc:spChg>
        <pc:spChg chg="mod">
          <ac:chgData name="Bertino Hernandez Cancino" userId="ce868ae7-7fce-4561-8884-386018fddd23" providerId="ADAL" clId="{FD2A4244-57B4-4DC6-8970-3FF3A2A70194}" dt="2024-03-15T16:55:52.880" v="17983" actId="20577"/>
          <ac:spMkLst>
            <pc:docMk/>
            <pc:sldMk cId="770932680" sldId="789"/>
            <ac:spMk id="1206" creationId="{044B0185-922C-420F-DE13-10F3CF3DA4F7}"/>
          </ac:spMkLst>
        </pc:spChg>
        <pc:graphicFrameChg chg="del">
          <ac:chgData name="Bertino Hernandez Cancino" userId="ce868ae7-7fce-4561-8884-386018fddd23" providerId="ADAL" clId="{FD2A4244-57B4-4DC6-8970-3FF3A2A70194}" dt="2024-03-15T16:19:24.134" v="17822" actId="478"/>
          <ac:graphicFrameMkLst>
            <pc:docMk/>
            <pc:sldMk cId="770932680" sldId="789"/>
            <ac:graphicFrameMk id="2" creationId="{1BC70D0C-C774-E55F-6636-056EF21045CA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15T16:19:24.134" v="17822" actId="478"/>
          <ac:graphicFrameMkLst>
            <pc:docMk/>
            <pc:sldMk cId="770932680" sldId="789"/>
            <ac:graphicFrameMk id="21" creationId="{66C03162-799B-B79B-4C14-389813FA0E4D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15T16:19:27.217" v="17823" actId="478"/>
          <ac:graphicFrameMkLst>
            <pc:docMk/>
            <pc:sldMk cId="770932680" sldId="789"/>
            <ac:graphicFrameMk id="24" creationId="{F27D8311-4145-F708-9A03-9666A55BF5DB}"/>
          </ac:graphicFrameMkLst>
        </pc:graphicFrameChg>
        <pc:picChg chg="add del mod">
          <ac:chgData name="Bertino Hernandez Cancino" userId="ce868ae7-7fce-4561-8884-386018fddd23" providerId="ADAL" clId="{FD2A4244-57B4-4DC6-8970-3FF3A2A70194}" dt="2024-04-04T15:21:32.348" v="21434" actId="478"/>
          <ac:picMkLst>
            <pc:docMk/>
            <pc:sldMk cId="770932680" sldId="789"/>
            <ac:picMk id="3" creationId="{CA898DEB-7019-32BF-EE31-4A48B4C43C77}"/>
          </ac:picMkLst>
        </pc:picChg>
        <pc:picChg chg="add mod">
          <ac:chgData name="Bertino Hernandez Cancino" userId="ce868ae7-7fce-4561-8884-386018fddd23" providerId="ADAL" clId="{FD2A4244-57B4-4DC6-8970-3FF3A2A70194}" dt="2024-03-15T16:23:13.946" v="17875" actId="1076"/>
          <ac:picMkLst>
            <pc:docMk/>
            <pc:sldMk cId="770932680" sldId="789"/>
            <ac:picMk id="6" creationId="{A5D36CCE-9B74-9B88-A1CB-E4FB645CF9D5}"/>
          </ac:picMkLst>
        </pc:picChg>
        <pc:picChg chg="add del mod">
          <ac:chgData name="Bertino Hernandez Cancino" userId="ce868ae7-7fce-4561-8884-386018fddd23" providerId="ADAL" clId="{FD2A4244-57B4-4DC6-8970-3FF3A2A70194}" dt="2024-04-04T15:22:28.218" v="21448" actId="478"/>
          <ac:picMkLst>
            <pc:docMk/>
            <pc:sldMk cId="770932680" sldId="789"/>
            <ac:picMk id="8" creationId="{4E6D5C69-4811-2D79-4FD8-CF5F9B88F5EC}"/>
          </ac:picMkLst>
        </pc:picChg>
        <pc:picChg chg="add del mod">
          <ac:chgData name="Bertino Hernandez Cancino" userId="ce868ae7-7fce-4561-8884-386018fddd23" providerId="ADAL" clId="{FD2A4244-57B4-4DC6-8970-3FF3A2A70194}" dt="2024-03-15T16:53:38.730" v="17949" actId="478"/>
          <ac:picMkLst>
            <pc:docMk/>
            <pc:sldMk cId="770932680" sldId="789"/>
            <ac:picMk id="8" creationId="{9551F694-9569-071A-2ADA-80D8DC8C2CAB}"/>
          </ac:picMkLst>
        </pc:picChg>
        <pc:picChg chg="add del mod">
          <ac:chgData name="Bertino Hernandez Cancino" userId="ce868ae7-7fce-4561-8884-386018fddd23" providerId="ADAL" clId="{FD2A4244-57B4-4DC6-8970-3FF3A2A70194}" dt="2024-04-04T15:24:47.908" v="21489" actId="478"/>
          <ac:picMkLst>
            <pc:docMk/>
            <pc:sldMk cId="770932680" sldId="789"/>
            <ac:picMk id="15" creationId="{B3C5F2A1-5B6E-289A-1CF7-9AB860548723}"/>
          </ac:picMkLst>
        </pc:picChg>
        <pc:picChg chg="add del mod">
          <ac:chgData name="Bertino Hernandez Cancino" userId="ce868ae7-7fce-4561-8884-386018fddd23" providerId="ADAL" clId="{FD2A4244-57B4-4DC6-8970-3FF3A2A70194}" dt="2024-04-04T15:38:13.076" v="21514" actId="478"/>
          <ac:picMkLst>
            <pc:docMk/>
            <pc:sldMk cId="770932680" sldId="789"/>
            <ac:picMk id="22" creationId="{3C36704F-8E11-F054-019E-DE8FA3012F18}"/>
          </ac:picMkLst>
        </pc:picChg>
        <pc:picChg chg="add mod">
          <ac:chgData name="Bertino Hernandez Cancino" userId="ce868ae7-7fce-4561-8884-386018fddd23" providerId="ADAL" clId="{FD2A4244-57B4-4DC6-8970-3FF3A2A70194}" dt="2024-04-04T15:23:36.603" v="21478" actId="1076"/>
          <ac:picMkLst>
            <pc:docMk/>
            <pc:sldMk cId="770932680" sldId="789"/>
            <ac:picMk id="24" creationId="{CFCA9191-2820-5791-5282-FE94E9A119C5}"/>
          </ac:picMkLst>
        </pc:picChg>
        <pc:picChg chg="add mod">
          <ac:chgData name="Bertino Hernandez Cancino" userId="ce868ae7-7fce-4561-8884-386018fddd23" providerId="ADAL" clId="{FD2A4244-57B4-4DC6-8970-3FF3A2A70194}" dt="2024-04-04T15:24:14.061" v="21488" actId="1036"/>
          <ac:picMkLst>
            <pc:docMk/>
            <pc:sldMk cId="770932680" sldId="789"/>
            <ac:picMk id="26" creationId="{A789774A-A724-F3A6-DA90-53450E7CEE0A}"/>
          </ac:picMkLst>
        </pc:picChg>
        <pc:picChg chg="del">
          <ac:chgData name="Bertino Hernandez Cancino" userId="ce868ae7-7fce-4561-8884-386018fddd23" providerId="ADAL" clId="{FD2A4244-57B4-4DC6-8970-3FF3A2A70194}" dt="2024-03-15T16:19:24.134" v="17822" actId="478"/>
          <ac:picMkLst>
            <pc:docMk/>
            <pc:sldMk cId="770932680" sldId="789"/>
            <ac:picMk id="28" creationId="{7E9BF49E-0498-FD1E-755B-43A69EECAD7A}"/>
          </ac:picMkLst>
        </pc:picChg>
        <pc:picChg chg="del">
          <ac:chgData name="Bertino Hernandez Cancino" userId="ce868ae7-7fce-4561-8884-386018fddd23" providerId="ADAL" clId="{FD2A4244-57B4-4DC6-8970-3FF3A2A70194}" dt="2024-03-15T16:19:24.134" v="17822" actId="478"/>
          <ac:picMkLst>
            <pc:docMk/>
            <pc:sldMk cId="770932680" sldId="789"/>
            <ac:picMk id="30" creationId="{28526F2B-11ED-20D2-2612-78BA08E46C52}"/>
          </ac:picMkLst>
        </pc:picChg>
        <pc:picChg chg="add del mod">
          <ac:chgData name="Bertino Hernandez Cancino" userId="ce868ae7-7fce-4561-8884-386018fddd23" providerId="ADAL" clId="{FD2A4244-57B4-4DC6-8970-3FF3A2A70194}" dt="2024-04-04T15:38:56.674" v="21518" actId="478"/>
          <ac:picMkLst>
            <pc:docMk/>
            <pc:sldMk cId="770932680" sldId="789"/>
            <ac:picMk id="30" creationId="{FC4D1278-0E08-2D33-0DDA-AD6F93734BBD}"/>
          </ac:picMkLst>
        </pc:picChg>
        <pc:picChg chg="del">
          <ac:chgData name="Bertino Hernandez Cancino" userId="ce868ae7-7fce-4561-8884-386018fddd23" providerId="ADAL" clId="{FD2A4244-57B4-4DC6-8970-3FF3A2A70194}" dt="2024-03-15T16:19:24.134" v="17822" actId="478"/>
          <ac:picMkLst>
            <pc:docMk/>
            <pc:sldMk cId="770932680" sldId="789"/>
            <ac:picMk id="31" creationId="{B883CA5E-4577-23AC-8E4B-EF7021389323}"/>
          </ac:picMkLst>
        </pc:picChg>
        <pc:picChg chg="add del mod">
          <ac:chgData name="Bertino Hernandez Cancino" userId="ce868ae7-7fce-4561-8884-386018fddd23" providerId="ADAL" clId="{FD2A4244-57B4-4DC6-8970-3FF3A2A70194}" dt="2024-04-04T15:21:49.954" v="21444" actId="478"/>
          <ac:picMkLst>
            <pc:docMk/>
            <pc:sldMk cId="770932680" sldId="789"/>
            <ac:picMk id="1185" creationId="{23E873BC-F54A-04D9-834E-A6143B0CD358}"/>
          </ac:picMkLst>
        </pc:picChg>
        <pc:picChg chg="add del mod ord">
          <ac:chgData name="Bertino Hernandez Cancino" userId="ce868ae7-7fce-4561-8884-386018fddd23" providerId="ADAL" clId="{FD2A4244-57B4-4DC6-8970-3FF3A2A70194}" dt="2024-04-04T15:48:30.092" v="21527" actId="478"/>
          <ac:picMkLst>
            <pc:docMk/>
            <pc:sldMk cId="770932680" sldId="789"/>
            <ac:picMk id="1188" creationId="{04C58562-D31B-157F-6D74-3D7A6B6E3A01}"/>
          </ac:picMkLst>
        </pc:picChg>
        <pc:picChg chg="add del mod ord">
          <ac:chgData name="Bertino Hernandez Cancino" userId="ce868ae7-7fce-4561-8884-386018fddd23" providerId="ADAL" clId="{FD2A4244-57B4-4DC6-8970-3FF3A2A70194}" dt="2024-04-04T15:43:10.878" v="21523" actId="478"/>
          <ac:picMkLst>
            <pc:docMk/>
            <pc:sldMk cId="770932680" sldId="789"/>
            <ac:picMk id="1190" creationId="{529C31AE-EBEE-F101-3E5F-EBBD5730D722}"/>
          </ac:picMkLst>
        </pc:picChg>
        <pc:picChg chg="add mod ord">
          <ac:chgData name="Bertino Hernandez Cancino" userId="ce868ae7-7fce-4561-8884-386018fddd23" providerId="ADAL" clId="{FD2A4244-57B4-4DC6-8970-3FF3A2A70194}" dt="2024-04-04T15:43:18.877" v="21526" actId="167"/>
          <ac:picMkLst>
            <pc:docMk/>
            <pc:sldMk cId="770932680" sldId="789"/>
            <ac:picMk id="1192" creationId="{4B4D9CA1-D36A-6086-6F25-472493C48B5B}"/>
          </ac:picMkLst>
        </pc:picChg>
        <pc:picChg chg="add del mod">
          <ac:chgData name="Bertino Hernandez Cancino" userId="ce868ae7-7fce-4561-8884-386018fddd23" providerId="ADAL" clId="{FD2A4244-57B4-4DC6-8970-3FF3A2A70194}" dt="2024-04-04T15:48:35.142" v="21530" actId="478"/>
          <ac:picMkLst>
            <pc:docMk/>
            <pc:sldMk cId="770932680" sldId="789"/>
            <ac:picMk id="1194" creationId="{F25F432D-2DC5-66C3-2F6D-7B8CD1D5B220}"/>
          </ac:picMkLst>
        </pc:picChg>
        <pc:picChg chg="add mod ord">
          <ac:chgData name="Bertino Hernandez Cancino" userId="ce868ae7-7fce-4561-8884-386018fddd23" providerId="ADAL" clId="{FD2A4244-57B4-4DC6-8970-3FF3A2A70194}" dt="2024-04-04T18:21:44.361" v="21554" actId="1038"/>
          <ac:picMkLst>
            <pc:docMk/>
            <pc:sldMk cId="770932680" sldId="789"/>
            <ac:picMk id="1196" creationId="{FEE18C6F-3090-BDF1-06C9-93002FB8E05D}"/>
          </ac:picMkLst>
        </pc:picChg>
      </pc:sldChg>
      <pc:sldChg chg="addSp delSp modSp new del mod setBg delAnim modAnim">
        <pc:chgData name="Bertino Hernandez Cancino" userId="ce868ae7-7fce-4561-8884-386018fddd23" providerId="ADAL" clId="{FD2A4244-57B4-4DC6-8970-3FF3A2A70194}" dt="2024-03-25T16:35:53.844" v="19932" actId="47"/>
        <pc:sldMkLst>
          <pc:docMk/>
          <pc:sldMk cId="2123002050" sldId="790"/>
        </pc:sldMkLst>
        <pc:spChg chg="del">
          <ac:chgData name="Bertino Hernandez Cancino" userId="ce868ae7-7fce-4561-8884-386018fddd23" providerId="ADAL" clId="{FD2A4244-57B4-4DC6-8970-3FF3A2A70194}" dt="2024-03-25T16:24:41.757" v="19900" actId="478"/>
          <ac:spMkLst>
            <pc:docMk/>
            <pc:sldMk cId="2123002050" sldId="790"/>
            <ac:spMk id="2" creationId="{4A725BD4-2160-43F9-EAD7-9EE141C10351}"/>
          </ac:spMkLst>
        </pc:spChg>
        <pc:spChg chg="del">
          <ac:chgData name="Bertino Hernandez Cancino" userId="ce868ae7-7fce-4561-8884-386018fddd23" providerId="ADAL" clId="{FD2A4244-57B4-4DC6-8970-3FF3A2A70194}" dt="2024-03-25T16:24:41.757" v="19900" actId="478"/>
          <ac:spMkLst>
            <pc:docMk/>
            <pc:sldMk cId="2123002050" sldId="790"/>
            <ac:spMk id="3" creationId="{978DA158-548B-78F0-3D20-9750DC16AFB6}"/>
          </ac:spMkLst>
        </pc:spChg>
        <pc:spChg chg="add">
          <ac:chgData name="Bertino Hernandez Cancino" userId="ce868ae7-7fce-4561-8884-386018fddd23" providerId="ADAL" clId="{FD2A4244-57B4-4DC6-8970-3FF3A2A70194}" dt="2024-03-25T16:33:18.492" v="19921" actId="26606"/>
          <ac:spMkLst>
            <pc:docMk/>
            <pc:sldMk cId="2123002050" sldId="790"/>
            <ac:spMk id="12" creationId="{94087E04-C99E-4195-8EBA-1BD4C45117C9}"/>
          </ac:spMkLst>
        </pc:spChg>
        <pc:spChg chg="add">
          <ac:chgData name="Bertino Hernandez Cancino" userId="ce868ae7-7fce-4561-8884-386018fddd23" providerId="ADAL" clId="{FD2A4244-57B4-4DC6-8970-3FF3A2A70194}" dt="2024-03-25T16:33:18.492" v="19921" actId="26606"/>
          <ac:spMkLst>
            <pc:docMk/>
            <pc:sldMk cId="2123002050" sldId="790"/>
            <ac:spMk id="18" creationId="{FD73501D-A515-4725-8404-1315A591A54C}"/>
          </ac:spMkLst>
        </pc:spChg>
        <pc:grpChg chg="add">
          <ac:chgData name="Bertino Hernandez Cancino" userId="ce868ae7-7fce-4561-8884-386018fddd23" providerId="ADAL" clId="{FD2A4244-57B4-4DC6-8970-3FF3A2A70194}" dt="2024-03-25T16:33:18.492" v="19921" actId="26606"/>
          <ac:grpSpMkLst>
            <pc:docMk/>
            <pc:sldMk cId="2123002050" sldId="790"/>
            <ac:grpSpMk id="14" creationId="{336EACDA-272E-4472-852A-83CAB409195F}"/>
          </ac:grpSpMkLst>
        </pc:grpChg>
        <pc:picChg chg="add del mod">
          <ac:chgData name="Bertino Hernandez Cancino" userId="ce868ae7-7fce-4561-8884-386018fddd23" providerId="ADAL" clId="{FD2A4244-57B4-4DC6-8970-3FF3A2A70194}" dt="2024-03-25T16:25:27.924" v="19905" actId="478"/>
          <ac:picMkLst>
            <pc:docMk/>
            <pc:sldMk cId="2123002050" sldId="790"/>
            <ac:picMk id="4" creationId="{3065619B-1C79-3C0B-0F5F-11A83372359D}"/>
          </ac:picMkLst>
        </pc:picChg>
        <pc:picChg chg="add del mod">
          <ac:chgData name="Bertino Hernandez Cancino" userId="ce868ae7-7fce-4561-8884-386018fddd23" providerId="ADAL" clId="{FD2A4244-57B4-4DC6-8970-3FF3A2A70194}" dt="2024-03-25T16:30:39.266" v="19917" actId="478"/>
          <ac:picMkLst>
            <pc:docMk/>
            <pc:sldMk cId="2123002050" sldId="790"/>
            <ac:picMk id="5" creationId="{8D7176B5-D97F-0E62-3CCB-FFDA490E7504}"/>
          </ac:picMkLst>
        </pc:picChg>
        <pc:picChg chg="add del mod">
          <ac:chgData name="Bertino Hernandez Cancino" userId="ce868ae7-7fce-4561-8884-386018fddd23" providerId="ADAL" clId="{FD2A4244-57B4-4DC6-8970-3FF3A2A70194}" dt="2024-03-25T16:35:49.200" v="19930" actId="478"/>
          <ac:picMkLst>
            <pc:docMk/>
            <pc:sldMk cId="2123002050" sldId="790"/>
            <ac:picMk id="7" creationId="{5CBE93D9-DA9B-E561-3890-C843CFFB9820}"/>
          </ac:picMkLst>
        </pc:picChg>
        <pc:picChg chg="add del mod">
          <ac:chgData name="Bertino Hernandez Cancino" userId="ce868ae7-7fce-4561-8884-386018fddd23" providerId="ADAL" clId="{FD2A4244-57B4-4DC6-8970-3FF3A2A70194}" dt="2024-03-25T16:34:06.575" v="19925" actId="478"/>
          <ac:picMkLst>
            <pc:docMk/>
            <pc:sldMk cId="2123002050" sldId="790"/>
            <ac:picMk id="1026" creationId="{F42B2AC0-8F64-F051-82B4-E61ECC0156C2}"/>
          </ac:picMkLst>
        </pc:picChg>
        <pc:picChg chg="add del mod">
          <ac:chgData name="Bertino Hernandez Cancino" userId="ce868ae7-7fce-4561-8884-386018fddd23" providerId="ADAL" clId="{FD2A4244-57B4-4DC6-8970-3FF3A2A70194}" dt="2024-03-25T16:35:40.780" v="19929" actId="478"/>
          <ac:picMkLst>
            <pc:docMk/>
            <pc:sldMk cId="2123002050" sldId="790"/>
            <ac:picMk id="1028" creationId="{9CF95D45-4016-7EB5-74B9-48B2D61332A5}"/>
          </ac:picMkLst>
        </pc:picChg>
      </pc:sldChg>
      <pc:sldChg chg="addSp delSp modSp new mod ord delAnim modAnim">
        <pc:chgData name="Bertino Hernandez Cancino" userId="ce868ae7-7fce-4561-8884-386018fddd23" providerId="ADAL" clId="{FD2A4244-57B4-4DC6-8970-3FF3A2A70194}" dt="2024-04-10T13:52:06.374" v="22400" actId="14100"/>
        <pc:sldMkLst>
          <pc:docMk/>
          <pc:sldMk cId="2478183929" sldId="791"/>
        </pc:sldMkLst>
        <pc:spChg chg="del">
          <ac:chgData name="Bertino Hernandez Cancino" userId="ce868ae7-7fce-4561-8884-386018fddd23" providerId="ADAL" clId="{FD2A4244-57B4-4DC6-8970-3FF3A2A70194}" dt="2024-03-25T16:35:57.242" v="19933" actId="478"/>
          <ac:spMkLst>
            <pc:docMk/>
            <pc:sldMk cId="2478183929" sldId="791"/>
            <ac:spMk id="2" creationId="{D3E6E9E4-1376-E18B-2DBD-CFBA35395041}"/>
          </ac:spMkLst>
        </pc:spChg>
        <pc:spChg chg="del">
          <ac:chgData name="Bertino Hernandez Cancino" userId="ce868ae7-7fce-4561-8884-386018fddd23" providerId="ADAL" clId="{FD2A4244-57B4-4DC6-8970-3FF3A2A70194}" dt="2024-03-25T16:35:57.242" v="19933" actId="478"/>
          <ac:spMkLst>
            <pc:docMk/>
            <pc:sldMk cId="2478183929" sldId="791"/>
            <ac:spMk id="3" creationId="{B9657A05-0674-A3F0-4CE6-D85060E3C9EF}"/>
          </ac:spMkLst>
        </pc:spChg>
        <pc:spChg chg="add mod">
          <ac:chgData name="Bertino Hernandez Cancino" userId="ce868ae7-7fce-4561-8884-386018fddd23" providerId="ADAL" clId="{FD2A4244-57B4-4DC6-8970-3FF3A2A70194}" dt="2024-03-25T21:38:29.168" v="20191" actId="1076"/>
          <ac:spMkLst>
            <pc:docMk/>
            <pc:sldMk cId="2478183929" sldId="791"/>
            <ac:spMk id="4" creationId="{E9B07649-B11C-A95A-1BFB-3E9045C0D993}"/>
          </ac:spMkLst>
        </pc:spChg>
        <pc:picChg chg="add del mod">
          <ac:chgData name="Bertino Hernandez Cancino" userId="ce868ae7-7fce-4561-8884-386018fddd23" providerId="ADAL" clId="{FD2A4244-57B4-4DC6-8970-3FF3A2A70194}" dt="2024-03-25T21:37:37.546" v="20188" actId="478"/>
          <ac:picMkLst>
            <pc:docMk/>
            <pc:sldMk cId="2478183929" sldId="791"/>
            <ac:picMk id="5" creationId="{D098EDFE-7703-ECBB-01BA-F1AB5D7BBE8C}"/>
          </ac:picMkLst>
        </pc:picChg>
        <pc:picChg chg="add mod">
          <ac:chgData name="Bertino Hernandez Cancino" userId="ce868ae7-7fce-4561-8884-386018fddd23" providerId="ADAL" clId="{FD2A4244-57B4-4DC6-8970-3FF3A2A70194}" dt="2024-04-10T13:52:06.374" v="22400" actId="14100"/>
          <ac:picMkLst>
            <pc:docMk/>
            <pc:sldMk cId="2478183929" sldId="791"/>
            <ac:picMk id="6" creationId="{B4596211-1DB8-28F0-C909-F94CDAE1D3C6}"/>
          </ac:picMkLst>
        </pc:picChg>
      </pc:sldChg>
      <pc:sldChg chg="addSp delSp modSp add mod modShow">
        <pc:chgData name="Bertino Hernandez Cancino" userId="ce868ae7-7fce-4561-8884-386018fddd23" providerId="ADAL" clId="{FD2A4244-57B4-4DC6-8970-3FF3A2A70194}" dt="2024-04-08T18:47:01.651" v="22355" actId="729"/>
        <pc:sldMkLst>
          <pc:docMk/>
          <pc:sldMk cId="3653402480" sldId="792"/>
        </pc:sldMkLst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3" creationId="{2D33ADA9-5710-409D-128A-3FD791E0A7FA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7" creationId="{4B0187B2-13B8-9C43-43FD-F3D89A8CD12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0" creationId="{324B2BBC-B5B4-603A-3A39-9B2811324148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5" creationId="{7FFCF92F-C5FC-DE79-CDE8-7F42BCA68903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21" creationId="{03E7DD52-A943-93E0-DB95-CC43491501BB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85" creationId="{09C60F39-D320-FBDB-4A29-2E101D0C1592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86" creationId="{E0FA50C6-9F25-C10C-213D-7B89FC691B79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88" creationId="{E1B32CBE-1E9B-D573-E84B-74B9A494AF84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89" creationId="{13E973C9-9681-077E-9BFA-BDA18217062C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90" creationId="{ACD6A5B4-8180-65E2-3C8B-1C92CBD5999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95" creationId="{BDD57FE2-98D8-C96F-2834-86259223AF4D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96" creationId="{9895401C-B732-2765-A879-580CF15D8E66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98" creationId="{43947C34-B5C9-56C4-01B0-2C2957BF060D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99" creationId="{0861B4C8-0F41-02B3-21C7-95D2BB109881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00" creationId="{92C58160-16C1-7CD2-5F63-C943FD4D1EA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15" creationId="{26E2C0DC-F00F-1C5B-2360-0464EBB6C431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16" creationId="{8D93F93A-A88B-3AF9-FC2E-BBA167C3B78D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18" creationId="{458360C8-C327-8257-7F6C-C9A4974156BB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19" creationId="{E9868FB2-A5B5-538E-0544-F77D8086E3FF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0" creationId="{E4633FC9-A5C6-EEBB-1E10-97402A8A7596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2" creationId="{61975E2D-1947-5A38-DB10-9CA01465BDF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3" creationId="{51098F56-6C5D-4562-3A8A-792B80427F4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5" creationId="{BC5D435E-8F23-6ECA-10E9-4F85BEDACEFA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6" creationId="{8EB6C635-C3E1-669A-2FAE-0D86B8DC079F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27" creationId="{1A5195AE-370F-B035-8A51-F374E1385E5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39" creationId="{78FB7DFB-67FB-D158-7E4A-F8DC4B9EEF7A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40" creationId="{0A169C8B-BBD7-3576-09B4-AAE49F4C6857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42" creationId="{A5275257-DE96-4AD1-D21D-7192E140B8C1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43" creationId="{55F5BA07-FE71-3926-E795-746F830DB5A8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244" creationId="{D7A125C6-1D0C-D558-1452-23AA5758E46A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64" creationId="{F93345A3-A48C-E879-B310-6A4239F61A53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65" creationId="{6727183C-F291-9B94-3220-E1F3E6A2597F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69" creationId="{2C2AD26D-93DB-E9E8-5516-D62BEB7FC5E7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71" creationId="{15D085B3-6C64-6426-42CC-E8D7913F4101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73" creationId="{A2FE6D24-71C8-09C1-8E6E-341D6E8261B9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84" creationId="{E465BC8F-8B34-EFC1-C1F5-FAFAF81AFCD9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85" creationId="{740529A2-2B5B-FB0E-3C5C-E8D09AAB768E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87" creationId="{E8C5BBAA-241B-F109-054E-A9308B47D5B1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88" creationId="{F8D6FAF7-65B7-9E4C-F263-21C80B3B08FB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89" creationId="{B50F204F-31D2-9FAD-7985-4B0C306F4669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93" creationId="{CB5C7F68-5D81-5201-F7C7-C0EF91292314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94" creationId="{742DB008-D7F6-8C37-222B-0A6FF2562A32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96" creationId="{F307E0D8-77D7-C062-F7B6-3CBAE2735246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97" creationId="{04C196AA-0A67-6814-ED78-CC77ACA8C8EA}"/>
          </ac:spMkLst>
        </pc:spChg>
        <pc:spChg chg="del">
          <ac:chgData name="Bertino Hernandez Cancino" userId="ce868ae7-7fce-4561-8884-386018fddd23" providerId="ADAL" clId="{FD2A4244-57B4-4DC6-8970-3FF3A2A70194}" dt="2024-03-25T20:09:34.904" v="20105" actId="478"/>
          <ac:spMkLst>
            <pc:docMk/>
            <pc:sldMk cId="3653402480" sldId="792"/>
            <ac:spMk id="11298" creationId="{B5B0111C-5880-8555-C774-83A055DE0A26}"/>
          </ac:spMkLst>
        </pc:sp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2" creationId="{2ECD8C62-613E-DBB7-C430-05559B7F6416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4" creationId="{965FF2C6-A328-F90F-2930-AE5D8B4BC528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8" creationId="{E13E4900-1E75-92AD-CD59-0AFB14D5A91F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187" creationId="{7B93F196-C9D2-BEA5-20C2-831D8E7E29DF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197" creationId="{D1F5FED4-63C0-4644-D279-007C8E93C644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217" creationId="{3A8DCD1D-7D4E-FB5C-7CDB-D5533E0C942B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224" creationId="{309594C0-BB28-03C1-AC76-8558ED5F5922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241" creationId="{4C3F74A6-1695-DE62-D345-8C5AA0AFFD6A}"/>
          </ac:graphicFrameMkLst>
        </pc:graphicFrameChg>
        <pc:graphicFrameChg chg="del">
          <ac:chgData name="Bertino Hernandez Cancino" userId="ce868ae7-7fce-4561-8884-386018fddd23" providerId="ADAL" clId="{FD2A4244-57B4-4DC6-8970-3FF3A2A70194}" dt="2024-03-25T20:09:34.904" v="20105" actId="478"/>
          <ac:graphicFrameMkLst>
            <pc:docMk/>
            <pc:sldMk cId="3653402480" sldId="792"/>
            <ac:graphicFrameMk id="11295" creationId="{E6462D4D-BC66-52F6-1A75-4372A42CD4AD}"/>
          </ac:graphicFrameMkLst>
        </pc:graphicFrame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6" creationId="{C4B62573-EC99-A71C-BB5E-5A6E8B6CF1A5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22" creationId="{DDC23EBC-B72B-6DB8-3FEE-028244BBD198}"/>
          </ac:picMkLst>
        </pc:picChg>
        <pc:picChg chg="add mod">
          <ac:chgData name="Bertino Hernandez Cancino" userId="ce868ae7-7fce-4561-8884-386018fddd23" providerId="ADAL" clId="{FD2A4244-57B4-4DC6-8970-3FF3A2A70194}" dt="2024-03-25T20:23:27.987" v="20173" actId="1036"/>
          <ac:picMkLst>
            <pc:docMk/>
            <pc:sldMk cId="3653402480" sldId="792"/>
            <ac:picMk id="23" creationId="{05734195-146F-E892-94D5-E5169D26A861}"/>
          </ac:picMkLst>
        </pc:picChg>
        <pc:picChg chg="add del mod">
          <ac:chgData name="Bertino Hernandez Cancino" userId="ce868ae7-7fce-4561-8884-386018fddd23" providerId="ADAL" clId="{FD2A4244-57B4-4DC6-8970-3FF3A2A70194}" dt="2024-03-25T20:25:30.326" v="20179" actId="478"/>
          <ac:picMkLst>
            <pc:docMk/>
            <pc:sldMk cId="3653402480" sldId="792"/>
            <ac:picMk id="24" creationId="{6C6771BC-5CFA-8356-AD87-3D37F45E952C}"/>
          </ac:picMkLst>
        </pc:picChg>
        <pc:picChg chg="add del mod">
          <ac:chgData name="Bertino Hernandez Cancino" userId="ce868ae7-7fce-4561-8884-386018fddd23" providerId="ADAL" clId="{FD2A4244-57B4-4DC6-8970-3FF3A2A70194}" dt="2024-03-28T16:55:48.205" v="21063" actId="478"/>
          <ac:picMkLst>
            <pc:docMk/>
            <pc:sldMk cId="3653402480" sldId="792"/>
            <ac:picMk id="25" creationId="{BF69DEB1-C73E-F621-B2AC-8AC8A7D2FD16}"/>
          </ac:picMkLst>
        </pc:picChg>
        <pc:picChg chg="add del mod">
          <ac:chgData name="Bertino Hernandez Cancino" userId="ce868ae7-7fce-4561-8884-386018fddd23" providerId="ADAL" clId="{FD2A4244-57B4-4DC6-8970-3FF3A2A70194}" dt="2024-03-25T20:23:50.877" v="20178" actId="478"/>
          <ac:picMkLst>
            <pc:docMk/>
            <pc:sldMk cId="3653402480" sldId="792"/>
            <ac:picMk id="26" creationId="{89E04CDF-5BFA-52C1-5F21-9C5090C9D84D}"/>
          </ac:picMkLst>
        </pc:picChg>
        <pc:picChg chg="add mod">
          <ac:chgData name="Bertino Hernandez Cancino" userId="ce868ae7-7fce-4561-8884-386018fddd23" providerId="ADAL" clId="{FD2A4244-57B4-4DC6-8970-3FF3A2A70194}" dt="2024-03-25T20:26:02.630" v="20182" actId="14100"/>
          <ac:picMkLst>
            <pc:docMk/>
            <pc:sldMk cId="3653402480" sldId="792"/>
            <ac:picMk id="27" creationId="{82735104-B538-8FBD-485E-0BE1FE3D2B79}"/>
          </ac:picMkLst>
        </pc:picChg>
        <pc:picChg chg="add mod">
          <ac:chgData name="Bertino Hernandez Cancino" userId="ce868ae7-7fce-4561-8884-386018fddd23" providerId="ADAL" clId="{FD2A4244-57B4-4DC6-8970-3FF3A2A70194}" dt="2024-03-25T20:26:25.719" v="20186" actId="14100"/>
          <ac:picMkLst>
            <pc:docMk/>
            <pc:sldMk cId="3653402480" sldId="792"/>
            <ac:picMk id="28" creationId="{FAE6EB42-8A2D-7195-BDDF-53A090D718B4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91" creationId="{732C508C-291D-143F-45D2-6EDEEADADB2A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236" creationId="{A113E817-D923-6082-384D-6D492654AB36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237" creationId="{24B06E4C-94A2-D1CC-E9F3-3A953DB0B3BE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266" creationId="{59A2D8A0-FD21-AEDF-0D0C-24A5C2E1684F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272" creationId="{DD338772-478A-A8C4-EC38-E91A2F9BAB74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275" creationId="{0844CBF3-C76F-86FC-5912-01C0D24340AB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291" creationId="{9653A8B3-EE69-385D-DC0E-1FC7156AF408}"/>
          </ac:picMkLst>
        </pc:picChg>
        <pc:picChg chg="del">
          <ac:chgData name="Bertino Hernandez Cancino" userId="ce868ae7-7fce-4561-8884-386018fddd23" providerId="ADAL" clId="{FD2A4244-57B4-4DC6-8970-3FF3A2A70194}" dt="2024-03-25T20:09:34.904" v="20105" actId="478"/>
          <ac:picMkLst>
            <pc:docMk/>
            <pc:sldMk cId="3653402480" sldId="792"/>
            <ac:picMk id="11299" creationId="{A092E7D8-5AB2-70C4-C99C-42678E73AEE4}"/>
          </ac:picMkLst>
        </pc:picChg>
      </pc:sldChg>
      <pc:sldChg chg="addSp delSp modSp new mod delAnim modAnim">
        <pc:chgData name="Bertino Hernandez Cancino" userId="ce868ae7-7fce-4561-8884-386018fddd23" providerId="ADAL" clId="{FD2A4244-57B4-4DC6-8970-3FF3A2A70194}" dt="2024-04-08T21:37:21.403" v="22361"/>
        <pc:sldMkLst>
          <pc:docMk/>
          <pc:sldMk cId="353593403" sldId="793"/>
        </pc:sldMkLst>
        <pc:spChg chg="del">
          <ac:chgData name="Bertino Hernandez Cancino" userId="ce868ae7-7fce-4561-8884-386018fddd23" providerId="ADAL" clId="{FD2A4244-57B4-4DC6-8970-3FF3A2A70194}" dt="2024-03-25T22:07:15.245" v="20196" actId="478"/>
          <ac:spMkLst>
            <pc:docMk/>
            <pc:sldMk cId="353593403" sldId="793"/>
            <ac:spMk id="2" creationId="{D88532F6-7B1F-9543-2569-B693831C1ED7}"/>
          </ac:spMkLst>
        </pc:spChg>
        <pc:spChg chg="del">
          <ac:chgData name="Bertino Hernandez Cancino" userId="ce868ae7-7fce-4561-8884-386018fddd23" providerId="ADAL" clId="{FD2A4244-57B4-4DC6-8970-3FF3A2A70194}" dt="2024-03-25T22:07:13.589" v="20195" actId="478"/>
          <ac:spMkLst>
            <pc:docMk/>
            <pc:sldMk cId="353593403" sldId="793"/>
            <ac:spMk id="3" creationId="{1C695019-2BB5-CEF9-F1E8-25AFA0F9B167}"/>
          </ac:spMkLst>
        </pc:spChg>
        <pc:spChg chg="add del mod">
          <ac:chgData name="Bertino Hernandez Cancino" userId="ce868ae7-7fce-4561-8884-386018fddd23" providerId="ADAL" clId="{FD2A4244-57B4-4DC6-8970-3FF3A2A70194}" dt="2024-04-02T15:25:58.499" v="21065" actId="478"/>
          <ac:spMkLst>
            <pc:docMk/>
            <pc:sldMk cId="353593403" sldId="793"/>
            <ac:spMk id="4" creationId="{4ADB6A1F-47E8-BA27-29F1-6635D424BA11}"/>
          </ac:spMkLst>
        </pc:spChg>
        <pc:picChg chg="add del mod">
          <ac:chgData name="Bertino Hernandez Cancino" userId="ce868ae7-7fce-4561-8884-386018fddd23" providerId="ADAL" clId="{FD2A4244-57B4-4DC6-8970-3FF3A2A70194}" dt="2024-04-02T15:25:56.121" v="21064" actId="478"/>
          <ac:picMkLst>
            <pc:docMk/>
            <pc:sldMk cId="353593403" sldId="793"/>
            <ac:picMk id="2" creationId="{51A40DC7-BB4E-5663-B74C-7C3D47F8458F}"/>
          </ac:picMkLst>
        </pc:picChg>
        <pc:picChg chg="add mod">
          <ac:chgData name="Bertino Hernandez Cancino" userId="ce868ae7-7fce-4561-8884-386018fddd23" providerId="ADAL" clId="{FD2A4244-57B4-4DC6-8970-3FF3A2A70194}" dt="2024-04-08T21:37:21.403" v="22361"/>
          <ac:picMkLst>
            <pc:docMk/>
            <pc:sldMk cId="353593403" sldId="793"/>
            <ac:picMk id="2" creationId="{A7CA7F6A-343B-2A0C-EF79-56EFB3DDAF8B}"/>
          </ac:picMkLst>
        </pc:picChg>
        <pc:picChg chg="add del mod">
          <ac:chgData name="Bertino Hernandez Cancino" userId="ce868ae7-7fce-4561-8884-386018fddd23" providerId="ADAL" clId="{FD2A4244-57B4-4DC6-8970-3FF3A2A70194}" dt="2024-04-08T21:36:22.183" v="22360" actId="478"/>
          <ac:picMkLst>
            <pc:docMk/>
            <pc:sldMk cId="353593403" sldId="793"/>
            <ac:picMk id="3" creationId="{2B4B5C1C-192C-4C99-2990-6B3A211B904E}"/>
          </ac:picMkLst>
        </pc:picChg>
        <pc:picChg chg="add del mod">
          <ac:chgData name="Bertino Hernandez Cancino" userId="ce868ae7-7fce-4561-8884-386018fddd23" providerId="ADAL" clId="{FD2A4244-57B4-4DC6-8970-3FF3A2A70194}" dt="2024-03-26T14:15:21.145" v="20200" actId="478"/>
          <ac:picMkLst>
            <pc:docMk/>
            <pc:sldMk cId="353593403" sldId="793"/>
            <ac:picMk id="5" creationId="{70868159-35DF-E7FA-6F7F-E9E82BFA69CC}"/>
          </ac:picMkLst>
        </pc:picChg>
      </pc:sldChg>
      <pc:sldChg chg="addSp delSp modSp add mod setBg">
        <pc:chgData name="Bertino Hernandez Cancino" userId="ce868ae7-7fce-4561-8884-386018fddd23" providerId="ADAL" clId="{FD2A4244-57B4-4DC6-8970-3FF3A2A70194}" dt="2024-04-10T14:09:15.798" v="22414"/>
        <pc:sldMkLst>
          <pc:docMk/>
          <pc:sldMk cId="254873488" sldId="794"/>
        </pc:sldMkLst>
        <pc:spChg chg="add del mod">
          <ac:chgData name="Bertino Hernandez Cancino" userId="ce868ae7-7fce-4561-8884-386018fddd23" providerId="ADAL" clId="{FD2A4244-57B4-4DC6-8970-3FF3A2A70194}" dt="2024-04-10T14:07:40.238" v="22403" actId="478"/>
          <ac:spMkLst>
            <pc:docMk/>
            <pc:sldMk cId="254873488" sldId="794"/>
            <ac:spMk id="3" creationId="{B6C60636-4802-0BD9-4089-110217D8B84A}"/>
          </ac:spMkLst>
        </pc:spChg>
        <pc:spChg chg="add mod">
          <ac:chgData name="Bertino Hernandez Cancino" userId="ce868ae7-7fce-4561-8884-386018fddd23" providerId="ADAL" clId="{FD2A4244-57B4-4DC6-8970-3FF3A2A70194}" dt="2024-04-10T14:09:15.798" v="22414"/>
          <ac:spMkLst>
            <pc:docMk/>
            <pc:sldMk cId="254873488" sldId="794"/>
            <ac:spMk id="6" creationId="{3184F214-5D20-69F0-C294-FA5CA6D07111}"/>
          </ac:spMkLst>
        </pc:spChg>
        <pc:spChg chg="add">
          <ac:chgData name="Bertino Hernandez Cancino" userId="ce868ae7-7fce-4561-8884-386018fddd23" providerId="ADAL" clId="{FD2A4244-57B4-4DC6-8970-3FF3A2A70194}" dt="2024-04-10T14:09:07.755" v="22413" actId="26606"/>
          <ac:spMkLst>
            <pc:docMk/>
            <pc:sldMk cId="254873488" sldId="794"/>
            <ac:spMk id="7" creationId="{42A4FC2C-047E-45A5-965D-8E1E3BF09BC6}"/>
          </ac:spMkLst>
        </pc:spChg>
        <pc:spChg chg="del">
          <ac:chgData name="Bertino Hernandez Cancino" userId="ce868ae7-7fce-4561-8884-386018fddd23" providerId="ADAL" clId="{FD2A4244-57B4-4DC6-8970-3FF3A2A70194}" dt="2024-04-10T14:07:42.967" v="22404" actId="478"/>
          <ac:spMkLst>
            <pc:docMk/>
            <pc:sldMk cId="254873488" sldId="794"/>
            <ac:spMk id="8" creationId="{0150C03C-FC11-ECCB-CE81-029647ADB41F}"/>
          </ac:spMkLst>
        </pc:spChg>
        <pc:spChg chg="add mod">
          <ac:chgData name="Bertino Hernandez Cancino" userId="ce868ae7-7fce-4561-8884-386018fddd23" providerId="ADAL" clId="{FD2A4244-57B4-4DC6-8970-3FF3A2A70194}" dt="2024-04-10T14:09:15.798" v="22414"/>
          <ac:spMkLst>
            <pc:docMk/>
            <pc:sldMk cId="254873488" sldId="794"/>
            <ac:spMk id="9" creationId="{5EBE2894-5BAD-0771-3BC2-58AE80FE796F}"/>
          </ac:spMkLst>
        </pc:spChg>
        <pc:spChg chg="add del">
          <ac:chgData name="Bertino Hernandez Cancino" userId="ce868ae7-7fce-4561-8884-386018fddd23" providerId="ADAL" clId="{FD2A4244-57B4-4DC6-8970-3FF3A2A70194}" dt="2024-04-10T14:08:33.659" v="22410" actId="26606"/>
          <ac:spMkLst>
            <pc:docMk/>
            <pc:sldMk cId="254873488" sldId="794"/>
            <ac:spMk id="10" creationId="{42A4FC2C-047E-45A5-965D-8E1E3BF09BC6}"/>
          </ac:spMkLst>
        </pc:spChg>
        <pc:spChg chg="add del">
          <ac:chgData name="Bertino Hernandez Cancino" userId="ce868ae7-7fce-4561-8884-386018fddd23" providerId="ADAL" clId="{FD2A4244-57B4-4DC6-8970-3FF3A2A70194}" dt="2024-04-10T14:08:36.783" v="22412" actId="26606"/>
          <ac:spMkLst>
            <pc:docMk/>
            <pc:sldMk cId="254873488" sldId="794"/>
            <ac:spMk id="12" creationId="{216BB327-7AA9-4EC5-815F-9D8E6BC53E34}"/>
          </ac:spMkLst>
        </pc:spChg>
        <pc:spChg chg="add mod">
          <ac:chgData name="Bertino Hernandez Cancino" userId="ce868ae7-7fce-4561-8884-386018fddd23" providerId="ADAL" clId="{FD2A4244-57B4-4DC6-8970-3FF3A2A70194}" dt="2024-04-10T14:09:15.798" v="22414"/>
          <ac:spMkLst>
            <pc:docMk/>
            <pc:sldMk cId="254873488" sldId="794"/>
            <ac:spMk id="13" creationId="{E351C019-669C-B950-9A90-363E8D3CE13D}"/>
          </ac:spMkLst>
        </pc:spChg>
        <pc:spChg chg="del">
          <ac:chgData name="Bertino Hernandez Cancino" userId="ce868ae7-7fce-4561-8884-386018fddd23" providerId="ADAL" clId="{FD2A4244-57B4-4DC6-8970-3FF3A2A70194}" dt="2024-04-10T14:07:43.720" v="22405" actId="478"/>
          <ac:spMkLst>
            <pc:docMk/>
            <pc:sldMk cId="254873488" sldId="794"/>
            <ac:spMk id="2064" creationId="{C1E7CE1B-06FC-CFCB-025F-98EEDA996D73}"/>
          </ac:spMkLst>
        </pc:spChg>
        <pc:spChg chg="del">
          <ac:chgData name="Bertino Hernandez Cancino" userId="ce868ae7-7fce-4561-8884-386018fddd23" providerId="ADAL" clId="{FD2A4244-57B4-4DC6-8970-3FF3A2A70194}" dt="2024-04-10T14:07:42.967" v="22404" actId="478"/>
          <ac:spMkLst>
            <pc:docMk/>
            <pc:sldMk cId="254873488" sldId="794"/>
            <ac:spMk id="2065" creationId="{AFE756BE-CD09-4872-5443-D6796CB44847}"/>
          </ac:spMkLst>
        </pc:spChg>
        <pc:picChg chg="del">
          <ac:chgData name="Bertino Hernandez Cancino" userId="ce868ae7-7fce-4561-8884-386018fddd23" providerId="ADAL" clId="{FD2A4244-57B4-4DC6-8970-3FF3A2A70194}" dt="2024-04-10T14:07:38.327" v="22402" actId="478"/>
          <ac:picMkLst>
            <pc:docMk/>
            <pc:sldMk cId="254873488" sldId="794"/>
            <ac:picMk id="2" creationId="{E2A4EEDB-B297-C1C5-430A-A64D88BF82F4}"/>
          </ac:picMkLst>
        </pc:picChg>
        <pc:picChg chg="add mod">
          <ac:chgData name="Bertino Hernandez Cancino" userId="ce868ae7-7fce-4561-8884-386018fddd23" providerId="ADAL" clId="{FD2A4244-57B4-4DC6-8970-3FF3A2A70194}" dt="2024-04-10T14:09:07.755" v="22413" actId="26606"/>
          <ac:picMkLst>
            <pc:docMk/>
            <pc:sldMk cId="254873488" sldId="794"/>
            <ac:picMk id="5" creationId="{C0F844B1-3D14-C90E-AB66-E170361C4A52}"/>
          </ac:picMkLst>
        </pc:picChg>
        <pc:picChg chg="add mod">
          <ac:chgData name="Bertino Hernandez Cancino" userId="ce868ae7-7fce-4561-8884-386018fddd23" providerId="ADAL" clId="{FD2A4244-57B4-4DC6-8970-3FF3A2A70194}" dt="2024-04-10T14:09:15.798" v="22414"/>
          <ac:picMkLst>
            <pc:docMk/>
            <pc:sldMk cId="254873488" sldId="794"/>
            <ac:picMk id="11" creationId="{C14A8AD1-F698-D9E8-88C1-C8A151433AF1}"/>
          </ac:picMkLst>
        </pc:picChg>
        <pc:picChg chg="del">
          <ac:chgData name="Bertino Hernandez Cancino" userId="ce868ae7-7fce-4561-8884-386018fddd23" providerId="ADAL" clId="{FD2A4244-57B4-4DC6-8970-3FF3A2A70194}" dt="2024-04-10T14:07:42.967" v="22404" actId="478"/>
          <ac:picMkLst>
            <pc:docMk/>
            <pc:sldMk cId="254873488" sldId="794"/>
            <ac:picMk id="2069" creationId="{AEFAAAC1-5284-28F2-4052-741809E32AC1}"/>
          </ac:picMkLst>
        </pc:picChg>
      </pc:sldChg>
      <pc:sldChg chg="addSp delSp modSp add del mod setBg delDesignElem">
        <pc:chgData name="Bertino Hernandez Cancino" userId="ce868ae7-7fce-4561-8884-386018fddd23" providerId="ADAL" clId="{FD2A4244-57B4-4DC6-8970-3FF3A2A70194}" dt="2024-04-04T22:13:47.646" v="22260" actId="47"/>
        <pc:sldMkLst>
          <pc:docMk/>
          <pc:sldMk cId="2889719536" sldId="794"/>
        </pc:sldMkLst>
        <pc:spChg chg="del">
          <ac:chgData name="Bertino Hernandez Cancino" userId="ce868ae7-7fce-4561-8884-386018fddd23" providerId="ADAL" clId="{FD2A4244-57B4-4DC6-8970-3FF3A2A70194}" dt="2024-04-04T22:12:12.329" v="22248" actId="478"/>
          <ac:spMkLst>
            <pc:docMk/>
            <pc:sldMk cId="2889719536" sldId="794"/>
            <ac:spMk id="5" creationId="{2ADB4618-3722-5A8C-AC59-5B43FEF9C1F9}"/>
          </ac:spMkLst>
        </pc:spChg>
        <pc:spChg chg="add del">
          <ac:chgData name="Bertino Hernandez Cancino" userId="ce868ae7-7fce-4561-8884-386018fddd23" providerId="ADAL" clId="{FD2A4244-57B4-4DC6-8970-3FF3A2A70194}" dt="2024-04-04T22:12:48.595" v="22254" actId="26606"/>
          <ac:spMkLst>
            <pc:docMk/>
            <pc:sldMk cId="2889719536" sldId="794"/>
            <ac:spMk id="6" creationId="{C83A5C14-ED91-4CD1-809E-D29FF97C9AF5}"/>
          </ac:spMkLst>
        </pc:spChg>
        <pc:spChg chg="del">
          <ac:chgData name="Bertino Hernandez Cancino" userId="ce868ae7-7fce-4561-8884-386018fddd23" providerId="ADAL" clId="{FD2A4244-57B4-4DC6-8970-3FF3A2A70194}" dt="2024-04-04T22:12:16.284" v="22249" actId="478"/>
          <ac:spMkLst>
            <pc:docMk/>
            <pc:sldMk cId="2889719536" sldId="794"/>
            <ac:spMk id="8" creationId="{D11D7612-0014-78FA-93D6-0415C5C7F93B}"/>
          </ac:spMkLst>
        </pc:spChg>
        <pc:spChg chg="add del">
          <ac:chgData name="Bertino Hernandez Cancino" userId="ce868ae7-7fce-4561-8884-386018fddd23" providerId="ADAL" clId="{FD2A4244-57B4-4DC6-8970-3FF3A2A70194}" dt="2024-04-04T22:12:48.595" v="22254" actId="26606"/>
          <ac:spMkLst>
            <pc:docMk/>
            <pc:sldMk cId="2889719536" sldId="794"/>
            <ac:spMk id="10" creationId="{56065185-5C34-4F86-AA96-AA4D065B0EF4}"/>
          </ac:spMkLst>
        </pc:spChg>
        <pc:spChg chg="add">
          <ac:chgData name="Bertino Hernandez Cancino" userId="ce868ae7-7fce-4561-8884-386018fddd23" providerId="ADAL" clId="{FD2A4244-57B4-4DC6-8970-3FF3A2A70194}" dt="2024-04-04T22:13:38.225" v="22259" actId="26606"/>
          <ac:spMkLst>
            <pc:docMk/>
            <pc:sldMk cId="2889719536" sldId="794"/>
            <ac:spMk id="12" creationId="{E77AE46B-A945-4A7E-9911-903176079DD0}"/>
          </ac:spMkLst>
        </pc:spChg>
        <pc:spChg chg="add del">
          <ac:chgData name="Bertino Hernandez Cancino" userId="ce868ae7-7fce-4561-8884-386018fddd23" providerId="ADAL" clId="{FD2A4244-57B4-4DC6-8970-3FF3A2A70194}" dt="2024-04-04T22:12:59.384" v="22256" actId="26606"/>
          <ac:spMkLst>
            <pc:docMk/>
            <pc:sldMk cId="2889719536" sldId="794"/>
            <ac:spMk id="16" creationId="{38CB19FB-7C96-4FEC-9331-E826E4E36CE4}"/>
          </ac:spMkLst>
        </pc:spChg>
        <pc:spChg chg="add del">
          <ac:chgData name="Bertino Hernandez Cancino" userId="ce868ae7-7fce-4561-8884-386018fddd23" providerId="ADAL" clId="{FD2A4244-57B4-4DC6-8970-3FF3A2A70194}" dt="2024-04-04T22:13:38.215" v="22258" actId="26606"/>
          <ac:spMkLst>
            <pc:docMk/>
            <pc:sldMk cId="2889719536" sldId="794"/>
            <ac:spMk id="19" creationId="{7742A528-B5BC-48B8-92DE-9C2B44451A96}"/>
          </ac:spMkLst>
        </pc:spChg>
        <pc:spChg chg="add">
          <ac:chgData name="Bertino Hernandez Cancino" userId="ce868ae7-7fce-4561-8884-386018fddd23" providerId="ADAL" clId="{FD2A4244-57B4-4DC6-8970-3FF3A2A70194}" dt="2024-04-04T22:13:38.225" v="22259" actId="26606"/>
          <ac:spMkLst>
            <pc:docMk/>
            <pc:sldMk cId="2889719536" sldId="794"/>
            <ac:spMk id="21" creationId="{8ECBFEF8-9038-4E5E-A5F1-E4DC2303553E}"/>
          </ac:spMkLst>
        </pc:spChg>
        <pc:spChg chg="add">
          <ac:chgData name="Bertino Hernandez Cancino" userId="ce868ae7-7fce-4561-8884-386018fddd23" providerId="ADAL" clId="{FD2A4244-57B4-4DC6-8970-3FF3A2A70194}" dt="2024-04-04T22:13:38.225" v="22259" actId="26606"/>
          <ac:spMkLst>
            <pc:docMk/>
            <pc:sldMk cId="2889719536" sldId="794"/>
            <ac:spMk id="22" creationId="{F37E8EB2-7BE0-4F3D-921C-F4E9C2C14929}"/>
          </ac:spMkLst>
        </pc:spChg>
        <pc:spChg chg="del">
          <ac:chgData name="Bertino Hernandez Cancino" userId="ce868ae7-7fce-4561-8884-386018fddd23" providerId="ADAL" clId="{FD2A4244-57B4-4DC6-8970-3FF3A2A70194}" dt="2024-04-04T22:12:08.362" v="22246"/>
          <ac:spMkLst>
            <pc:docMk/>
            <pc:sldMk cId="2889719536" sldId="794"/>
            <ac:spMk id="32" creationId="{5A59F003-E00A-43F9-91DC-CC54E3B87466}"/>
          </ac:spMkLst>
        </pc:spChg>
        <pc:spChg chg="del">
          <ac:chgData name="Bertino Hernandez Cancino" userId="ce868ae7-7fce-4561-8884-386018fddd23" providerId="ADAL" clId="{FD2A4244-57B4-4DC6-8970-3FF3A2A70194}" dt="2024-04-04T22:12:08.362" v="22246"/>
          <ac:spMkLst>
            <pc:docMk/>
            <pc:sldMk cId="2889719536" sldId="794"/>
            <ac:spMk id="33" creationId="{D74A4382-E3AD-430A-9A1F-DFA3E0E77A7D}"/>
          </ac:spMkLst>
        </pc:spChg>
        <pc:spChg chg="del">
          <ac:chgData name="Bertino Hernandez Cancino" userId="ce868ae7-7fce-4561-8884-386018fddd23" providerId="ADAL" clId="{FD2A4244-57B4-4DC6-8970-3FF3A2A70194}" dt="2024-04-04T22:12:08.362" v="22246"/>
          <ac:spMkLst>
            <pc:docMk/>
            <pc:sldMk cId="2889719536" sldId="794"/>
            <ac:spMk id="34" creationId="{79F40191-0F44-4FD1-82CC-ACB507C14BE6}"/>
          </ac:spMkLst>
        </pc:spChg>
        <pc:grpChg chg="add del">
          <ac:chgData name="Bertino Hernandez Cancino" userId="ce868ae7-7fce-4561-8884-386018fddd23" providerId="ADAL" clId="{FD2A4244-57B4-4DC6-8970-3FF3A2A70194}" dt="2024-04-04T22:12:59.384" v="22256" actId="26606"/>
          <ac:grpSpMkLst>
            <pc:docMk/>
            <pc:sldMk cId="2889719536" sldId="794"/>
            <ac:grpSpMk id="17" creationId="{DF071BB7-867E-46A9-A7C2-3FCB28CB8FBD}"/>
          </ac:grpSpMkLst>
        </pc:grpChg>
        <pc:picChg chg="add mod">
          <ac:chgData name="Bertino Hernandez Cancino" userId="ce868ae7-7fce-4561-8884-386018fddd23" providerId="ADAL" clId="{FD2A4244-57B4-4DC6-8970-3FF3A2A70194}" dt="2024-04-04T22:13:38.225" v="22259" actId="26606"/>
          <ac:picMkLst>
            <pc:docMk/>
            <pc:sldMk cId="2889719536" sldId="794"/>
            <ac:picMk id="3" creationId="{D49E0892-A96C-5CF1-E6B7-6B32E939F610}"/>
          </ac:picMkLst>
        </pc:picChg>
        <pc:picChg chg="del">
          <ac:chgData name="Bertino Hernandez Cancino" userId="ce868ae7-7fce-4561-8884-386018fddd23" providerId="ADAL" clId="{FD2A4244-57B4-4DC6-8970-3FF3A2A70194}" dt="2024-04-04T22:12:10.681" v="22247" actId="478"/>
          <ac:picMkLst>
            <pc:docMk/>
            <pc:sldMk cId="2889719536" sldId="794"/>
            <ac:picMk id="4" creationId="{B4F9533C-3305-4A9E-E14D-1AA364F65856}"/>
          </ac:picMkLst>
        </pc:picChg>
      </pc:sldChg>
      <pc:sldChg chg="new del">
        <pc:chgData name="Bertino Hernandez Cancino" userId="ce868ae7-7fce-4561-8884-386018fddd23" providerId="ADAL" clId="{FD2A4244-57B4-4DC6-8970-3FF3A2A70194}" dt="2024-04-04T15:32:51.915" v="21493" actId="47"/>
        <pc:sldMkLst>
          <pc:docMk/>
          <pc:sldMk cId="3745766865" sldId="794"/>
        </pc:sldMkLst>
      </pc:sldChg>
    </pc:docChg>
  </pc:docChgLst>
  <pc:docChgLst>
    <pc:chgData name="Bertino Hernandez Cancino" userId="ce868ae7-7fce-4561-8884-386018fddd23" providerId="ADAL" clId="{7CD670D4-701C-426F-83D0-2D3802DA9C79}"/>
    <pc:docChg chg="undo custSel addSld delSld modSld sldOrd">
      <pc:chgData name="Bertino Hernandez Cancino" userId="ce868ae7-7fce-4561-8884-386018fddd23" providerId="ADAL" clId="{7CD670D4-701C-426F-83D0-2D3802DA9C79}" dt="2024-06-26T21:50:49.854" v="3023" actId="729"/>
      <pc:docMkLst>
        <pc:docMk/>
      </pc:docMkLst>
      <pc:sldChg chg="modSp mod">
        <pc:chgData name="Bertino Hernandez Cancino" userId="ce868ae7-7fce-4561-8884-386018fddd23" providerId="ADAL" clId="{7CD670D4-701C-426F-83D0-2D3802DA9C79}" dt="2024-06-17T15:33:33.067" v="640" actId="1036"/>
        <pc:sldMkLst>
          <pc:docMk/>
          <pc:sldMk cId="3780747486" sldId="311"/>
        </pc:sldMkLst>
        <pc:spChg chg="mod">
          <ac:chgData name="Bertino Hernandez Cancino" userId="ce868ae7-7fce-4561-8884-386018fddd23" providerId="ADAL" clId="{7CD670D4-701C-426F-83D0-2D3802DA9C79}" dt="2024-06-17T15:33:33.067" v="640" actId="1036"/>
          <ac:spMkLst>
            <pc:docMk/>
            <pc:sldMk cId="3780747486" sldId="311"/>
            <ac:spMk id="7367" creationId="{F58EDBAB-3581-3114-0540-CBDDD5D7B53E}"/>
          </ac:spMkLst>
        </pc:spChg>
      </pc:sldChg>
      <pc:sldChg chg="addSp delSp modSp add del mod">
        <pc:chgData name="Bertino Hernandez Cancino" userId="ce868ae7-7fce-4561-8884-386018fddd23" providerId="ADAL" clId="{7CD670D4-701C-426F-83D0-2D3802DA9C79}" dt="2024-06-26T15:09:43.520" v="2742" actId="47"/>
        <pc:sldMkLst>
          <pc:docMk/>
          <pc:sldMk cId="991214392" sldId="531"/>
        </pc:sldMkLst>
        <pc:picChg chg="add del mod">
          <ac:chgData name="Bertino Hernandez Cancino" userId="ce868ae7-7fce-4561-8884-386018fddd23" providerId="ADAL" clId="{7CD670D4-701C-426F-83D0-2D3802DA9C79}" dt="2024-06-26T15:08:20.894" v="2640" actId="478"/>
          <ac:picMkLst>
            <pc:docMk/>
            <pc:sldMk cId="991214392" sldId="531"/>
            <ac:picMk id="5" creationId="{92A396B7-1C44-6C81-9FDA-46B9FBEE410A}"/>
          </ac:picMkLst>
        </pc:picChg>
        <pc:picChg chg="del">
          <ac:chgData name="Bertino Hernandez Cancino" userId="ce868ae7-7fce-4561-8884-386018fddd23" providerId="ADAL" clId="{7CD670D4-701C-426F-83D0-2D3802DA9C79}" dt="2024-06-26T15:05:17.745" v="2614" actId="478"/>
          <ac:picMkLst>
            <pc:docMk/>
            <pc:sldMk cId="991214392" sldId="531"/>
            <ac:picMk id="3076" creationId="{8F85F66E-D542-0796-6CB3-261F89F61D04}"/>
          </ac:picMkLst>
        </pc:picChg>
      </pc:sldChg>
      <pc:sldChg chg="addSp modSp mod">
        <pc:chgData name="Bertino Hernandez Cancino" userId="ce868ae7-7fce-4561-8884-386018fddd23" providerId="ADAL" clId="{7CD670D4-701C-426F-83D0-2D3802DA9C79}" dt="2024-06-17T15:31:48.801" v="632" actId="1035"/>
        <pc:sldMkLst>
          <pc:docMk/>
          <pc:sldMk cId="2951405138" sldId="533"/>
        </pc:sldMkLst>
        <pc:spChg chg="add mod">
          <ac:chgData name="Bertino Hernandez Cancino" userId="ce868ae7-7fce-4561-8884-386018fddd23" providerId="ADAL" clId="{7CD670D4-701C-426F-83D0-2D3802DA9C79}" dt="2024-06-17T15:31:48.801" v="632" actId="1035"/>
          <ac:spMkLst>
            <pc:docMk/>
            <pc:sldMk cId="2951405138" sldId="533"/>
            <ac:spMk id="2" creationId="{FA64879E-1984-CD0C-A14C-5E49E303C056}"/>
          </ac:spMkLst>
        </pc:spChg>
        <pc:spChg chg="mod">
          <ac:chgData name="Bertino Hernandez Cancino" userId="ce868ae7-7fce-4561-8884-386018fddd23" providerId="ADAL" clId="{7CD670D4-701C-426F-83D0-2D3802DA9C79}" dt="2024-06-17T15:31:09.451" v="566" actId="1037"/>
          <ac:spMkLst>
            <pc:docMk/>
            <pc:sldMk cId="2951405138" sldId="533"/>
            <ac:spMk id="124" creationId="{2252B61E-800E-422E-AEA3-317ED618C4C6}"/>
          </ac:spMkLst>
        </pc:spChg>
        <pc:picChg chg="add mod">
          <ac:chgData name="Bertino Hernandez Cancino" userId="ce868ae7-7fce-4561-8884-386018fddd23" providerId="ADAL" clId="{7CD670D4-701C-426F-83D0-2D3802DA9C79}" dt="2024-06-17T15:31:48.801" v="632" actId="1035"/>
          <ac:picMkLst>
            <pc:docMk/>
            <pc:sldMk cId="2951405138" sldId="533"/>
            <ac:picMk id="3" creationId="{D75BEF51-61DB-8B9E-DF66-708C55D518A5}"/>
          </ac:picMkLst>
        </pc:picChg>
        <pc:picChg chg="mod">
          <ac:chgData name="Bertino Hernandez Cancino" userId="ce868ae7-7fce-4561-8884-386018fddd23" providerId="ADAL" clId="{7CD670D4-701C-426F-83D0-2D3802DA9C79}" dt="2024-06-17T15:31:11.386" v="584" actId="1035"/>
          <ac:picMkLst>
            <pc:docMk/>
            <pc:sldMk cId="2951405138" sldId="533"/>
            <ac:picMk id="4" creationId="{E8C0E4C6-9D2B-B343-A31E-B94CF9D3C4BE}"/>
          </ac:picMkLst>
        </pc:picChg>
      </pc:sldChg>
      <pc:sldChg chg="addSp modSp mod">
        <pc:chgData name="Bertino Hernandez Cancino" userId="ce868ae7-7fce-4561-8884-386018fddd23" providerId="ADAL" clId="{7CD670D4-701C-426F-83D0-2D3802DA9C79}" dt="2024-06-26T14:59:31.900" v="2543" actId="20577"/>
        <pc:sldMkLst>
          <pc:docMk/>
          <pc:sldMk cId="3876219759" sldId="540"/>
        </pc:sldMkLst>
        <pc:spChg chg="mod">
          <ac:chgData name="Bertino Hernandez Cancino" userId="ce868ae7-7fce-4561-8884-386018fddd23" providerId="ADAL" clId="{7CD670D4-701C-426F-83D0-2D3802DA9C79}" dt="2024-06-26T14:59:31.900" v="2543" actId="20577"/>
          <ac:spMkLst>
            <pc:docMk/>
            <pc:sldMk cId="3876219759" sldId="540"/>
            <ac:spMk id="9" creationId="{A813E81E-EC6C-FC4E-62E1-B8A4CAF00947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0" creationId="{302C8DB4-ACA3-5045-BF01-7E6446D2CC39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2" creationId="{601E6A10-2CF0-AAF1-7BF0-ADBE108C8AEE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3" creationId="{9AAF3471-A2B2-2F88-5065-E5DCD587BA10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5" creationId="{7E0F1301-841B-7B3F-9B4C-BC00CC691A81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6" creationId="{0EAA1FFD-813B-B2CB-1F5A-5BD81B1C8E36}"/>
          </ac:spMkLst>
        </pc:spChg>
        <pc:spChg chg="add mod">
          <ac:chgData name="Bertino Hernandez Cancino" userId="ce868ae7-7fce-4561-8884-386018fddd23" providerId="ADAL" clId="{7CD670D4-701C-426F-83D0-2D3802DA9C79}" dt="2024-06-17T16:42:49.900" v="1638"/>
          <ac:spMkLst>
            <pc:docMk/>
            <pc:sldMk cId="3876219759" sldId="540"/>
            <ac:spMk id="17" creationId="{B7D55C80-F601-DFF3-4B49-4DA29A4CFC3B}"/>
          </ac:spMkLst>
        </pc:spChg>
        <pc:picChg chg="add mod">
          <ac:chgData name="Bertino Hernandez Cancino" userId="ce868ae7-7fce-4561-8884-386018fddd23" providerId="ADAL" clId="{7CD670D4-701C-426F-83D0-2D3802DA9C79}" dt="2024-06-17T16:42:49.900" v="1638"/>
          <ac:picMkLst>
            <pc:docMk/>
            <pc:sldMk cId="3876219759" sldId="540"/>
            <ac:picMk id="11" creationId="{18F029A3-8C90-98A8-F9FE-B23CFD2C8B79}"/>
          </ac:picMkLst>
        </pc:picChg>
        <pc:picChg chg="add mod">
          <ac:chgData name="Bertino Hernandez Cancino" userId="ce868ae7-7fce-4561-8884-386018fddd23" providerId="ADAL" clId="{7CD670D4-701C-426F-83D0-2D3802DA9C79}" dt="2024-06-17T16:42:49.900" v="1638"/>
          <ac:picMkLst>
            <pc:docMk/>
            <pc:sldMk cId="3876219759" sldId="540"/>
            <ac:picMk id="14" creationId="{0FE4B30D-4308-7803-1DE6-6D79D1ACFBCE}"/>
          </ac:picMkLst>
        </pc:picChg>
        <pc:picChg chg="add mod">
          <ac:chgData name="Bertino Hernandez Cancino" userId="ce868ae7-7fce-4561-8884-386018fddd23" providerId="ADAL" clId="{7CD670D4-701C-426F-83D0-2D3802DA9C79}" dt="2024-06-17T16:42:49.900" v="1638"/>
          <ac:picMkLst>
            <pc:docMk/>
            <pc:sldMk cId="3876219759" sldId="540"/>
            <ac:picMk id="18" creationId="{848DD345-883F-0F20-81D5-5535E306C510}"/>
          </ac:picMkLst>
        </pc:picChg>
      </pc:sldChg>
      <pc:sldChg chg="modSp mod modAnim">
        <pc:chgData name="Bertino Hernandez Cancino" userId="ce868ae7-7fce-4561-8884-386018fddd23" providerId="ADAL" clId="{7CD670D4-701C-426F-83D0-2D3802DA9C79}" dt="2024-06-26T15:02:53.563" v="2549" actId="1036"/>
        <pc:sldMkLst>
          <pc:docMk/>
          <pc:sldMk cId="516776649" sldId="542"/>
        </pc:sldMkLst>
        <pc:spChg chg="mod">
          <ac:chgData name="Bertino Hernandez Cancino" userId="ce868ae7-7fce-4561-8884-386018fddd23" providerId="ADAL" clId="{7CD670D4-701C-426F-83D0-2D3802DA9C79}" dt="2024-06-26T15:02:53.563" v="2549" actId="1036"/>
          <ac:spMkLst>
            <pc:docMk/>
            <pc:sldMk cId="516776649" sldId="542"/>
            <ac:spMk id="19" creationId="{65DEAEAB-910D-36C1-5750-E985023C70A1}"/>
          </ac:spMkLst>
        </pc:spChg>
        <pc:spChg chg="mod">
          <ac:chgData name="Bertino Hernandez Cancino" userId="ce868ae7-7fce-4561-8884-386018fddd23" providerId="ADAL" clId="{7CD670D4-701C-426F-83D0-2D3802DA9C79}" dt="2024-06-24T18:06:31.401" v="2444" actId="20577"/>
          <ac:spMkLst>
            <pc:docMk/>
            <pc:sldMk cId="516776649" sldId="542"/>
            <ac:spMk id="2171" creationId="{A4970846-4FA2-6A36-E7E4-2E1D42EEED22}"/>
          </ac:spMkLst>
        </pc:spChg>
        <pc:spChg chg="mod">
          <ac:chgData name="Bertino Hernandez Cancino" userId="ce868ae7-7fce-4561-8884-386018fddd23" providerId="ADAL" clId="{7CD670D4-701C-426F-83D0-2D3802DA9C79}" dt="2024-06-24T18:07:24.884" v="2460" actId="1035"/>
          <ac:spMkLst>
            <pc:docMk/>
            <pc:sldMk cId="516776649" sldId="542"/>
            <ac:spMk id="2172" creationId="{99E2852E-9533-05F9-30EE-C712A4566D91}"/>
          </ac:spMkLst>
        </pc:spChg>
        <pc:spChg chg="mod">
          <ac:chgData name="Bertino Hernandez Cancino" userId="ce868ae7-7fce-4561-8884-386018fddd23" providerId="ADAL" clId="{7CD670D4-701C-426F-83D0-2D3802DA9C79}" dt="2024-06-18T14:15:59.367" v="2113" actId="14100"/>
          <ac:spMkLst>
            <pc:docMk/>
            <pc:sldMk cId="516776649" sldId="542"/>
            <ac:spMk id="2177" creationId="{2FD5A863-B700-1A54-4CCB-057DBFF5A1FC}"/>
          </ac:spMkLst>
        </pc:spChg>
      </pc:sldChg>
      <pc:sldChg chg="modSp">
        <pc:chgData name="Bertino Hernandez Cancino" userId="ce868ae7-7fce-4561-8884-386018fddd23" providerId="ADAL" clId="{7CD670D4-701C-426F-83D0-2D3802DA9C79}" dt="2024-06-26T15:03:30.773" v="2550" actId="33524"/>
        <pc:sldMkLst>
          <pc:docMk/>
          <pc:sldMk cId="1378134964" sldId="543"/>
        </pc:sldMkLst>
        <pc:spChg chg="mod">
          <ac:chgData name="Bertino Hernandez Cancino" userId="ce868ae7-7fce-4561-8884-386018fddd23" providerId="ADAL" clId="{7CD670D4-701C-426F-83D0-2D3802DA9C79}" dt="2024-06-26T15:03:30.773" v="2550" actId="33524"/>
          <ac:spMkLst>
            <pc:docMk/>
            <pc:sldMk cId="1378134964" sldId="543"/>
            <ac:spMk id="2128" creationId="{67B2155B-8351-8DB5-E1DB-B7B4394767B0}"/>
          </ac:spMkLst>
        </pc:spChg>
      </pc:sldChg>
      <pc:sldChg chg="modSp">
        <pc:chgData name="Bertino Hernandez Cancino" userId="ce868ae7-7fce-4561-8884-386018fddd23" providerId="ADAL" clId="{7CD670D4-701C-426F-83D0-2D3802DA9C79}" dt="2024-06-17T15:42:37.977" v="655" actId="20577"/>
        <pc:sldMkLst>
          <pc:docMk/>
          <pc:sldMk cId="2590483201" sldId="551"/>
        </pc:sldMkLst>
        <pc:graphicFrameChg chg="mod">
          <ac:chgData name="Bertino Hernandez Cancino" userId="ce868ae7-7fce-4561-8884-386018fddd23" providerId="ADAL" clId="{7CD670D4-701C-426F-83D0-2D3802DA9C79}" dt="2024-06-17T15:42:37.977" v="655" actId="20577"/>
          <ac:graphicFrameMkLst>
            <pc:docMk/>
            <pc:sldMk cId="2590483201" sldId="551"/>
            <ac:graphicFrameMk id="6" creationId="{8FE40783-2D77-E3EA-F5BC-98D36B419FC8}"/>
          </ac:graphicFrameMkLst>
        </pc:graphicFrameChg>
      </pc:sldChg>
      <pc:sldChg chg="addSp delSp modSp mod">
        <pc:chgData name="Bertino Hernandez Cancino" userId="ce868ae7-7fce-4561-8884-386018fddd23" providerId="ADAL" clId="{7CD670D4-701C-426F-83D0-2D3802DA9C79}" dt="2024-06-26T15:23:15.002" v="2782"/>
        <pc:sldMkLst>
          <pc:docMk/>
          <pc:sldMk cId="867215086" sldId="739"/>
        </pc:sldMkLst>
        <pc:spChg chg="mod">
          <ac:chgData name="Bertino Hernandez Cancino" userId="ce868ae7-7fce-4561-8884-386018fddd23" providerId="ADAL" clId="{7CD670D4-701C-426F-83D0-2D3802DA9C79}" dt="2024-06-26T15:22:18.930" v="2761" actId="20577"/>
          <ac:spMkLst>
            <pc:docMk/>
            <pc:sldMk cId="867215086" sldId="739"/>
            <ac:spMk id="15" creationId="{07C14914-0345-A176-DB13-703A1A4B99E1}"/>
          </ac:spMkLst>
        </pc:spChg>
        <pc:spChg chg="mod">
          <ac:chgData name="Bertino Hernandez Cancino" userId="ce868ae7-7fce-4561-8884-386018fddd23" providerId="ADAL" clId="{7CD670D4-701C-426F-83D0-2D3802DA9C79}" dt="2024-06-26T15:23:06.933" v="2779" actId="20577"/>
          <ac:spMkLst>
            <pc:docMk/>
            <pc:sldMk cId="867215086" sldId="739"/>
            <ac:spMk id="26" creationId="{C59E17DD-AAB2-3422-F4AC-418E11B67E51}"/>
          </ac:spMkLst>
        </pc:spChg>
        <pc:picChg chg="add mod">
          <ac:chgData name="Bertino Hernandez Cancino" userId="ce868ae7-7fce-4561-8884-386018fddd23" providerId="ADAL" clId="{7CD670D4-701C-426F-83D0-2D3802DA9C79}" dt="2024-06-26T15:23:15.002" v="2782"/>
          <ac:picMkLst>
            <pc:docMk/>
            <pc:sldMk cId="867215086" sldId="739"/>
            <ac:picMk id="4" creationId="{289DD806-B2C1-0234-C166-03FED826A926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5" creationId="{481ED3D4-9372-D79B-D8FA-0C55E21D0BA4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6" creationId="{BFDCCA49-27B2-69CE-1408-867F7CAF446A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7" creationId="{FF882F0A-00C2-7610-638E-D6907FCEB48D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9" creationId="{CC6A86A0-AC63-0E1E-653F-E10D9525ABCA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10" creationId="{C24627E4-F0F8-9141-FD1B-DFD47E5912BE}"/>
          </ac:picMkLst>
        </pc:picChg>
        <pc:picChg chg="mod">
          <ac:chgData name="Bertino Hernandez Cancino" userId="ce868ae7-7fce-4561-8884-386018fddd23" providerId="ADAL" clId="{7CD670D4-701C-426F-83D0-2D3802DA9C79}" dt="2024-06-26T15:22:47.653" v="2767" actId="1076"/>
          <ac:picMkLst>
            <pc:docMk/>
            <pc:sldMk cId="867215086" sldId="739"/>
            <ac:picMk id="11" creationId="{A3931A69-591B-A21C-FAFB-7F5602692C86}"/>
          </ac:picMkLst>
        </pc:picChg>
        <pc:picChg chg="mod">
          <ac:chgData name="Bertino Hernandez Cancino" userId="ce868ae7-7fce-4561-8884-386018fddd23" providerId="ADAL" clId="{7CD670D4-701C-426F-83D0-2D3802DA9C79}" dt="2024-06-26T15:23:01.602" v="2774" actId="1038"/>
          <ac:picMkLst>
            <pc:docMk/>
            <pc:sldMk cId="867215086" sldId="739"/>
            <ac:picMk id="25" creationId="{14E5A0CB-CF63-7300-B43A-0D44F9D61883}"/>
          </ac:picMkLst>
        </pc:picChg>
        <pc:picChg chg="del mod">
          <ac:chgData name="Bertino Hernandez Cancino" userId="ce868ae7-7fce-4561-8884-386018fddd23" providerId="ADAL" clId="{7CD670D4-701C-426F-83D0-2D3802DA9C79}" dt="2024-06-26T15:23:14.692" v="2781" actId="21"/>
          <ac:picMkLst>
            <pc:docMk/>
            <pc:sldMk cId="867215086" sldId="739"/>
            <ac:picMk id="3074" creationId="{289DD806-B2C1-0234-C166-03FED826A926}"/>
          </ac:picMkLst>
        </pc:picChg>
      </pc:sldChg>
      <pc:sldChg chg="addSp modSp mod">
        <pc:chgData name="Bertino Hernandez Cancino" userId="ce868ae7-7fce-4561-8884-386018fddd23" providerId="ADAL" clId="{7CD670D4-701C-426F-83D0-2D3802DA9C79}" dt="2024-06-26T18:33:38.910" v="3021" actId="408"/>
        <pc:sldMkLst>
          <pc:docMk/>
          <pc:sldMk cId="2904668396" sldId="743"/>
        </pc:sldMkLst>
        <pc:spChg chg="mod">
          <ac:chgData name="Bertino Hernandez Cancino" userId="ce868ae7-7fce-4561-8884-386018fddd23" providerId="ADAL" clId="{7CD670D4-701C-426F-83D0-2D3802DA9C79}" dt="2024-06-26T18:30:26.613" v="2842" actId="1036"/>
          <ac:spMkLst>
            <pc:docMk/>
            <pc:sldMk cId="2904668396" sldId="743"/>
            <ac:spMk id="3" creationId="{F2DDFB61-F8E5-A9C7-58E1-30BC78B0F24A}"/>
          </ac:spMkLst>
        </pc:sp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2" creationId="{573C9A76-DCD1-200B-9B57-1E2C4012E0C9}"/>
          </ac:picMkLst>
        </pc:pic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4" creationId="{2235B7E7-665A-8E88-830B-C060B22BDE54}"/>
          </ac:picMkLst>
        </pc:picChg>
        <pc:picChg chg="add 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6" creationId="{28015255-F58B-FBC2-4E60-B42E7E797722}"/>
          </ac:picMkLst>
        </pc:pic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8" creationId="{119F8EE6-BC23-D2B3-C655-F0115DD7589E}"/>
          </ac:picMkLst>
        </pc:pic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16" creationId="{5075D710-E05F-8BDD-AB53-BD03941BB1DB}"/>
          </ac:picMkLst>
        </pc:pic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1026" creationId="{8AB7564F-A847-12A6-AEAC-7EA00A341F07}"/>
          </ac:picMkLst>
        </pc:picChg>
        <pc:picChg chg="mod">
          <ac:chgData name="Bertino Hernandez Cancino" userId="ce868ae7-7fce-4561-8884-386018fddd23" providerId="ADAL" clId="{7CD670D4-701C-426F-83D0-2D3802DA9C79}" dt="2024-06-26T18:33:38.910" v="3021" actId="408"/>
          <ac:picMkLst>
            <pc:docMk/>
            <pc:sldMk cId="2904668396" sldId="743"/>
            <ac:picMk id="3074" creationId="{9D11236A-BE09-D2D1-B94B-743C1A507FBC}"/>
          </ac:picMkLst>
        </pc:picChg>
      </pc:sldChg>
      <pc:sldChg chg="addSp delSp modSp mod ord">
        <pc:chgData name="Bertino Hernandez Cancino" userId="ce868ae7-7fce-4561-8884-386018fddd23" providerId="ADAL" clId="{7CD670D4-701C-426F-83D0-2D3802DA9C79}" dt="2024-06-18T14:24:13.414" v="2313" actId="1035"/>
        <pc:sldMkLst>
          <pc:docMk/>
          <pc:sldMk cId="2320780369" sldId="746"/>
        </pc:sldMkLst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11" creationId="{3611C810-6C11-8931-630B-ED467F840A27}"/>
          </ac:spMkLst>
        </pc:spChg>
        <pc:spChg chg="del">
          <ac:chgData name="Bertino Hernandez Cancino" userId="ce868ae7-7fce-4561-8884-386018fddd23" providerId="ADAL" clId="{7CD670D4-701C-426F-83D0-2D3802DA9C79}" dt="2024-06-17T15:08:54.599" v="86" actId="478"/>
          <ac:spMkLst>
            <pc:docMk/>
            <pc:sldMk cId="2320780369" sldId="746"/>
            <ac:spMk id="11" creationId="{9E5AB463-EC66-9D37-24D1-0EC3D700239A}"/>
          </ac:spMkLst>
        </pc:spChg>
        <pc:spChg chg="del mod">
          <ac:chgData name="Bertino Hernandez Cancino" userId="ce868ae7-7fce-4561-8884-386018fddd23" providerId="ADAL" clId="{7CD670D4-701C-426F-83D0-2D3802DA9C79}" dt="2024-06-17T15:08:50.041" v="84" actId="478"/>
          <ac:spMkLst>
            <pc:docMk/>
            <pc:sldMk cId="2320780369" sldId="746"/>
            <ac:spMk id="13" creationId="{573E318D-7F2E-C057-0FA6-5C5019A27FB1}"/>
          </ac:spMkLst>
        </pc:spChg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13" creationId="{5D22F515-5220-8439-B74E-949A70E0778F}"/>
          </ac:spMkLst>
        </pc:spChg>
        <pc:spChg chg="add mod">
          <ac:chgData name="Bertino Hernandez Cancino" userId="ce868ae7-7fce-4561-8884-386018fddd23" providerId="ADAL" clId="{7CD670D4-701C-426F-83D0-2D3802DA9C79}" dt="2024-06-17T18:28:56.247" v="2104" actId="20577"/>
          <ac:spMkLst>
            <pc:docMk/>
            <pc:sldMk cId="2320780369" sldId="746"/>
            <ac:spMk id="14" creationId="{1363C78C-16F5-1EF7-A021-C736E94DBAB6}"/>
          </ac:spMkLst>
        </pc:spChg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15" creationId="{9BD89A69-CFDD-A6F2-77B0-72FF4FFDB008}"/>
          </ac:spMkLst>
        </pc:spChg>
        <pc:spChg chg="add mod">
          <ac:chgData name="Bertino Hernandez Cancino" userId="ce868ae7-7fce-4561-8884-386018fddd23" providerId="ADAL" clId="{7CD670D4-701C-426F-83D0-2D3802DA9C79}" dt="2024-06-17T15:09:03.044" v="117" actId="1035"/>
          <ac:spMkLst>
            <pc:docMk/>
            <pc:sldMk cId="2320780369" sldId="746"/>
            <ac:spMk id="16" creationId="{EDEE4AFA-BADB-6631-7128-F4A079D97933}"/>
          </ac:spMkLst>
        </pc:spChg>
        <pc:spChg chg="add mod">
          <ac:chgData name="Bertino Hernandez Cancino" userId="ce868ae7-7fce-4561-8884-386018fddd23" providerId="ADAL" clId="{7CD670D4-701C-426F-83D0-2D3802DA9C79}" dt="2024-06-17T15:09:37.092" v="300" actId="1035"/>
          <ac:spMkLst>
            <pc:docMk/>
            <pc:sldMk cId="2320780369" sldId="746"/>
            <ac:spMk id="18" creationId="{4ABB7BFF-3A21-CBB8-8085-DFAF08199E8B}"/>
          </ac:spMkLst>
        </pc:spChg>
        <pc:spChg chg="add mod">
          <ac:chgData name="Bertino Hernandez Cancino" userId="ce868ae7-7fce-4561-8884-386018fddd23" providerId="ADAL" clId="{7CD670D4-701C-426F-83D0-2D3802DA9C79}" dt="2024-06-17T15:09:37.092" v="300" actId="1035"/>
          <ac:spMkLst>
            <pc:docMk/>
            <pc:sldMk cId="2320780369" sldId="746"/>
            <ac:spMk id="22" creationId="{D457C225-0C5A-E0D6-4E31-58DDE546D922}"/>
          </ac:spMkLst>
        </pc:spChg>
        <pc:spChg chg="add mod">
          <ac:chgData name="Bertino Hernandez Cancino" userId="ce868ae7-7fce-4561-8884-386018fddd23" providerId="ADAL" clId="{7CD670D4-701C-426F-83D0-2D3802DA9C79}" dt="2024-06-17T15:10:49.102" v="400" actId="14100"/>
          <ac:spMkLst>
            <pc:docMk/>
            <pc:sldMk cId="2320780369" sldId="746"/>
            <ac:spMk id="28" creationId="{A9B28418-D3A3-6C1F-2561-18FCE0C598C0}"/>
          </ac:spMkLst>
        </pc:spChg>
        <pc:spChg chg="add mod">
          <ac:chgData name="Bertino Hernandez Cancino" userId="ce868ae7-7fce-4561-8884-386018fddd23" providerId="ADAL" clId="{7CD670D4-701C-426F-83D0-2D3802DA9C79}" dt="2024-06-17T15:11:18.403" v="460" actId="1037"/>
          <ac:spMkLst>
            <pc:docMk/>
            <pc:sldMk cId="2320780369" sldId="746"/>
            <ac:spMk id="2048" creationId="{EEB6B4A8-1EA2-02F4-0555-FC7A590103E9}"/>
          </ac:spMkLst>
        </pc:spChg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2061" creationId="{04806B38-6FF7-3EA7-2F05-506398463DAE}"/>
          </ac:spMkLst>
        </pc:spChg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2062" creationId="{3EDBB4E1-4216-9AA6-5DD2-20968B6FAA68}"/>
          </ac:spMkLst>
        </pc:spChg>
        <pc:spChg chg="add mod">
          <ac:chgData name="Bertino Hernandez Cancino" userId="ce868ae7-7fce-4561-8884-386018fddd23" providerId="ADAL" clId="{7CD670D4-701C-426F-83D0-2D3802DA9C79}" dt="2024-06-18T14:24:13.414" v="2313" actId="1035"/>
          <ac:spMkLst>
            <pc:docMk/>
            <pc:sldMk cId="2320780369" sldId="746"/>
            <ac:spMk id="2063" creationId="{79424E00-661A-62D7-1B97-D4E5D76DA4D5}"/>
          </ac:spMkLst>
        </pc:spChg>
        <pc:spChg chg="mod">
          <ac:chgData name="Bertino Hernandez Cancino" userId="ce868ae7-7fce-4561-8884-386018fddd23" providerId="ADAL" clId="{7CD670D4-701C-426F-83D0-2D3802DA9C79}" dt="2024-06-17T16:51:55.099" v="1995" actId="20577"/>
          <ac:spMkLst>
            <pc:docMk/>
            <pc:sldMk cId="2320780369" sldId="746"/>
            <ac:spMk id="2065" creationId="{1D04EAF4-E72B-D38A-4D3C-A15DF29B2F4D}"/>
          </ac:spMkLst>
        </pc:spChg>
        <pc:spChg chg="del mod">
          <ac:chgData name="Bertino Hernandez Cancino" userId="ce868ae7-7fce-4561-8884-386018fddd23" providerId="ADAL" clId="{7CD670D4-701C-426F-83D0-2D3802DA9C79}" dt="2024-06-17T15:09:34.900" v="295" actId="21"/>
          <ac:spMkLst>
            <pc:docMk/>
            <pc:sldMk cId="2320780369" sldId="746"/>
            <ac:spMk id="2066" creationId="{4ABB7BFF-3A21-CBB8-8085-DFAF08199E8B}"/>
          </ac:spMkLst>
        </pc:spChg>
        <pc:spChg chg="mod">
          <ac:chgData name="Bertino Hernandez Cancino" userId="ce868ae7-7fce-4561-8884-386018fddd23" providerId="ADAL" clId="{7CD670D4-701C-426F-83D0-2D3802DA9C79}" dt="2024-06-17T15:09:10.211" v="150" actId="1035"/>
          <ac:spMkLst>
            <pc:docMk/>
            <pc:sldMk cId="2320780369" sldId="746"/>
            <ac:spMk id="2067" creationId="{AD601CF2-1BD2-DDE3-8863-EAA1DFF112BB}"/>
          </ac:spMkLst>
        </pc:spChg>
        <pc:spChg chg="del mod">
          <ac:chgData name="Bertino Hernandez Cancino" userId="ce868ae7-7fce-4561-8884-386018fddd23" providerId="ADAL" clId="{7CD670D4-701C-426F-83D0-2D3802DA9C79}" dt="2024-06-17T15:09:00.090" v="111" actId="21"/>
          <ac:spMkLst>
            <pc:docMk/>
            <pc:sldMk cId="2320780369" sldId="746"/>
            <ac:spMk id="2068" creationId="{1363C78C-16F5-1EF7-A021-C736E94DBAB6}"/>
          </ac:spMkLst>
        </pc:spChg>
        <pc:spChg chg="mod">
          <ac:chgData name="Bertino Hernandez Cancino" userId="ce868ae7-7fce-4561-8884-386018fddd23" providerId="ADAL" clId="{7CD670D4-701C-426F-83D0-2D3802DA9C79}" dt="2024-06-17T18:29:20.912" v="2109" actId="20577"/>
          <ac:spMkLst>
            <pc:docMk/>
            <pc:sldMk cId="2320780369" sldId="746"/>
            <ac:spMk id="2084" creationId="{0DA178FD-2BE3-2D8B-FA96-CED424B84BC7}"/>
          </ac:spMkLst>
        </pc:spChg>
        <pc:spChg chg="mod">
          <ac:chgData name="Bertino Hernandez Cancino" userId="ce868ae7-7fce-4561-8884-386018fddd23" providerId="ADAL" clId="{7CD670D4-701C-426F-83D0-2D3802DA9C79}" dt="2024-06-17T16:53:09.606" v="2061" actId="20577"/>
          <ac:spMkLst>
            <pc:docMk/>
            <pc:sldMk cId="2320780369" sldId="746"/>
            <ac:spMk id="2090" creationId="{F3CE8BB2-B298-B980-9A5F-D8A03C61F434}"/>
          </ac:spMkLst>
        </pc:spChg>
        <pc:spChg chg="del mod">
          <ac:chgData name="Bertino Hernandez Cancino" userId="ce868ae7-7fce-4561-8884-386018fddd23" providerId="ADAL" clId="{7CD670D4-701C-426F-83D0-2D3802DA9C79}" dt="2024-06-17T15:09:34.900" v="295" actId="21"/>
          <ac:spMkLst>
            <pc:docMk/>
            <pc:sldMk cId="2320780369" sldId="746"/>
            <ac:spMk id="2091" creationId="{D457C225-0C5A-E0D6-4E31-58DDE546D922}"/>
          </ac:spMkLst>
        </pc:spChg>
        <pc:spChg chg="mod">
          <ac:chgData name="Bertino Hernandez Cancino" userId="ce868ae7-7fce-4561-8884-386018fddd23" providerId="ADAL" clId="{7CD670D4-701C-426F-83D0-2D3802DA9C79}" dt="2024-06-17T15:09:25.134" v="269" actId="1035"/>
          <ac:spMkLst>
            <pc:docMk/>
            <pc:sldMk cId="2320780369" sldId="746"/>
            <ac:spMk id="2092" creationId="{A2A8CB5F-9C63-D0A5-BB52-84EB6187A815}"/>
          </ac:spMkLst>
        </pc:spChg>
        <pc:spChg chg="mod">
          <ac:chgData name="Bertino Hernandez Cancino" userId="ce868ae7-7fce-4561-8884-386018fddd23" providerId="ADAL" clId="{7CD670D4-701C-426F-83D0-2D3802DA9C79}" dt="2024-06-17T15:09:10.211" v="150" actId="1035"/>
          <ac:spMkLst>
            <pc:docMk/>
            <pc:sldMk cId="2320780369" sldId="746"/>
            <ac:spMk id="2093" creationId="{E3B08D9B-15C4-ADF8-2953-AA3C9ECE95E6}"/>
          </ac:spMkLst>
        </pc:spChg>
        <pc:spChg chg="del mod">
          <ac:chgData name="Bertino Hernandez Cancino" userId="ce868ae7-7fce-4561-8884-386018fddd23" providerId="ADAL" clId="{7CD670D4-701C-426F-83D0-2D3802DA9C79}" dt="2024-06-17T15:09:00.090" v="111" actId="21"/>
          <ac:spMkLst>
            <pc:docMk/>
            <pc:sldMk cId="2320780369" sldId="746"/>
            <ac:spMk id="2094" creationId="{EDEE4AFA-BADB-6631-7128-F4A079D97933}"/>
          </ac:spMkLst>
        </pc:spChg>
        <pc:picChg chg="del">
          <ac:chgData name="Bertino Hernandez Cancino" userId="ce868ae7-7fce-4561-8884-386018fddd23" providerId="ADAL" clId="{7CD670D4-701C-426F-83D0-2D3802DA9C79}" dt="2024-06-17T15:08:50.778" v="85" actId="478"/>
          <ac:picMkLst>
            <pc:docMk/>
            <pc:sldMk cId="2320780369" sldId="746"/>
            <ac:picMk id="15" creationId="{B9FFD77B-E652-A277-D902-E391A6A44CDB}"/>
          </ac:picMkLst>
        </pc:picChg>
        <pc:picChg chg="add mod">
          <ac:chgData name="Bertino Hernandez Cancino" userId="ce868ae7-7fce-4561-8884-386018fddd23" providerId="ADAL" clId="{7CD670D4-701C-426F-83D0-2D3802DA9C79}" dt="2024-06-17T15:09:03.044" v="117" actId="1035"/>
          <ac:picMkLst>
            <pc:docMk/>
            <pc:sldMk cId="2320780369" sldId="746"/>
            <ac:picMk id="17" creationId="{B2737992-7DC5-66A4-08D3-26D9C168CF36}"/>
          </ac:picMkLst>
        </pc:picChg>
        <pc:picChg chg="add mod">
          <ac:chgData name="Bertino Hernandez Cancino" userId="ce868ae7-7fce-4561-8884-386018fddd23" providerId="ADAL" clId="{7CD670D4-701C-426F-83D0-2D3802DA9C79}" dt="2024-06-17T15:09:37.092" v="300" actId="1035"/>
          <ac:picMkLst>
            <pc:docMk/>
            <pc:sldMk cId="2320780369" sldId="746"/>
            <ac:picMk id="23" creationId="{42BA96DC-8929-C9BE-2A80-9AFA061D73C0}"/>
          </ac:picMkLst>
        </pc:picChg>
        <pc:picChg chg="add mod">
          <ac:chgData name="Bertino Hernandez Cancino" userId="ce868ae7-7fce-4561-8884-386018fddd23" providerId="ADAL" clId="{7CD670D4-701C-426F-83D0-2D3802DA9C79}" dt="2024-06-17T15:10:31.988" v="346" actId="1076"/>
          <ac:picMkLst>
            <pc:docMk/>
            <pc:sldMk cId="2320780369" sldId="746"/>
            <ac:picMk id="24" creationId="{802528D6-14A4-023B-C5B4-7B37D4791C6D}"/>
          </ac:picMkLst>
        </pc:picChg>
        <pc:picChg chg="mod">
          <ac:chgData name="Bertino Hernandez Cancino" userId="ce868ae7-7fce-4561-8884-386018fddd23" providerId="ADAL" clId="{7CD670D4-701C-426F-83D0-2D3802DA9C79}" dt="2024-06-17T15:09:47.427" v="340" actId="1036"/>
          <ac:picMkLst>
            <pc:docMk/>
            <pc:sldMk cId="2320780369" sldId="746"/>
            <ac:picMk id="1026" creationId="{CFB3CD88-8A0D-8DF4-60E5-9F69D2DF3049}"/>
          </ac:picMkLst>
        </pc:picChg>
        <pc:picChg chg="del mod">
          <ac:chgData name="Bertino Hernandez Cancino" userId="ce868ae7-7fce-4561-8884-386018fddd23" providerId="ADAL" clId="{7CD670D4-701C-426F-83D0-2D3802DA9C79}" dt="2024-06-17T18:29:23.411" v="2110" actId="478"/>
          <ac:picMkLst>
            <pc:docMk/>
            <pc:sldMk cId="2320780369" sldId="746"/>
            <ac:picMk id="1030" creationId="{EE575B59-D939-9F63-C48C-9C2C82322410}"/>
          </ac:picMkLst>
        </pc:picChg>
        <pc:picChg chg="mod">
          <ac:chgData name="Bertino Hernandez Cancino" userId="ce868ae7-7fce-4561-8884-386018fddd23" providerId="ADAL" clId="{7CD670D4-701C-426F-83D0-2D3802DA9C79}" dt="2024-06-17T15:09:10.211" v="150" actId="1035"/>
          <ac:picMkLst>
            <pc:docMk/>
            <pc:sldMk cId="2320780369" sldId="746"/>
            <ac:picMk id="1032" creationId="{DFEA2D3F-634C-5DD6-32AB-478E1D03051F}"/>
          </ac:picMkLst>
        </pc:picChg>
        <pc:picChg chg="del mod">
          <ac:chgData name="Bertino Hernandez Cancino" userId="ce868ae7-7fce-4561-8884-386018fddd23" providerId="ADAL" clId="{7CD670D4-701C-426F-83D0-2D3802DA9C79}" dt="2024-06-17T15:09:00.090" v="111" actId="21"/>
          <ac:picMkLst>
            <pc:docMk/>
            <pc:sldMk cId="2320780369" sldId="746"/>
            <ac:picMk id="1036" creationId="{B2737992-7DC5-66A4-08D3-26D9C168CF36}"/>
          </ac:picMkLst>
        </pc:picChg>
        <pc:picChg chg="del mod">
          <ac:chgData name="Bertino Hernandez Cancino" userId="ce868ae7-7fce-4561-8884-386018fddd23" providerId="ADAL" clId="{7CD670D4-701C-426F-83D0-2D3802DA9C79}" dt="2024-06-17T15:09:34.900" v="295" actId="21"/>
          <ac:picMkLst>
            <pc:docMk/>
            <pc:sldMk cId="2320780369" sldId="746"/>
            <ac:picMk id="2096" creationId="{42BA96DC-8929-C9BE-2A80-9AFA061D73C0}"/>
          </ac:picMkLst>
        </pc:picChg>
      </pc:sldChg>
      <pc:sldChg chg="addSp delSp modSp mod">
        <pc:chgData name="Bertino Hernandez Cancino" userId="ce868ae7-7fce-4561-8884-386018fddd23" providerId="ADAL" clId="{7CD670D4-701C-426F-83D0-2D3802DA9C79}" dt="2024-06-26T14:41:45.594" v="2465" actId="1036"/>
        <pc:sldMkLst>
          <pc:docMk/>
          <pc:sldMk cId="1277274073" sldId="748"/>
        </pc:sldMkLst>
        <pc:spChg chg="mod">
          <ac:chgData name="Bertino Hernandez Cancino" userId="ce868ae7-7fce-4561-8884-386018fddd23" providerId="ADAL" clId="{7CD670D4-701C-426F-83D0-2D3802DA9C79}" dt="2024-06-17T15:07:46.496" v="82" actId="20577"/>
          <ac:spMkLst>
            <pc:docMk/>
            <pc:sldMk cId="1277274073" sldId="748"/>
            <ac:spMk id="5" creationId="{D33CA0AC-27FC-907C-BC8A-253019156B9B}"/>
          </ac:spMkLst>
        </pc:spChg>
        <pc:picChg chg="mod">
          <ac:chgData name="Bertino Hernandez Cancino" userId="ce868ae7-7fce-4561-8884-386018fddd23" providerId="ADAL" clId="{7CD670D4-701C-426F-83D0-2D3802DA9C79}" dt="2024-06-26T14:41:44.363" v="2464" actId="1036"/>
          <ac:picMkLst>
            <pc:docMk/>
            <pc:sldMk cId="1277274073" sldId="748"/>
            <ac:picMk id="6" creationId="{15469EB7-FC50-D931-B896-7C176217073E}"/>
          </ac:picMkLst>
        </pc:picChg>
        <pc:picChg chg="mod">
          <ac:chgData name="Bertino Hernandez Cancino" userId="ce868ae7-7fce-4561-8884-386018fddd23" providerId="ADAL" clId="{7CD670D4-701C-426F-83D0-2D3802DA9C79}" dt="2024-06-26T14:41:45.594" v="2465" actId="1036"/>
          <ac:picMkLst>
            <pc:docMk/>
            <pc:sldMk cId="1277274073" sldId="748"/>
            <ac:picMk id="7" creationId="{DE7624FB-1816-A246-BFF0-3868A6120DB5}"/>
          </ac:picMkLst>
        </pc:picChg>
        <pc:picChg chg="add mod">
          <ac:chgData name="Bertino Hernandez Cancino" userId="ce868ae7-7fce-4561-8884-386018fddd23" providerId="ADAL" clId="{7CD670D4-701C-426F-83D0-2D3802DA9C79}" dt="2024-06-17T15:06:22.676" v="25" actId="14100"/>
          <ac:picMkLst>
            <pc:docMk/>
            <pc:sldMk cId="1277274073" sldId="748"/>
            <ac:picMk id="9" creationId="{6A6DB195-B3F4-F3A6-5A32-77A56A66244C}"/>
          </ac:picMkLst>
        </pc:picChg>
        <pc:picChg chg="add mod">
          <ac:chgData name="Bertino Hernandez Cancino" userId="ce868ae7-7fce-4561-8884-386018fddd23" providerId="ADAL" clId="{7CD670D4-701C-426F-83D0-2D3802DA9C79}" dt="2024-06-17T15:06:30.239" v="28" actId="1076"/>
          <ac:picMkLst>
            <pc:docMk/>
            <pc:sldMk cId="1277274073" sldId="748"/>
            <ac:picMk id="10" creationId="{AEFAAAC1-5284-28F2-4052-741809E32AC1}"/>
          </ac:picMkLst>
        </pc:picChg>
        <pc:picChg chg="add mod">
          <ac:chgData name="Bertino Hernandez Cancino" userId="ce868ae7-7fce-4561-8884-386018fddd23" providerId="ADAL" clId="{7CD670D4-701C-426F-83D0-2D3802DA9C79}" dt="2024-06-17T15:07:37.675" v="81" actId="1076"/>
          <ac:picMkLst>
            <pc:docMk/>
            <pc:sldMk cId="1277274073" sldId="748"/>
            <ac:picMk id="11" creationId="{DFA06111-8F72-0AC8-F51B-809903207F9B}"/>
          </ac:picMkLst>
        </pc:picChg>
        <pc:picChg chg="del">
          <ac:chgData name="Bertino Hernandez Cancino" userId="ce868ae7-7fce-4561-8884-386018fddd23" providerId="ADAL" clId="{7CD670D4-701C-426F-83D0-2D3802DA9C79}" dt="2024-06-17T15:05:39.754" v="0" actId="478"/>
          <ac:picMkLst>
            <pc:docMk/>
            <pc:sldMk cId="1277274073" sldId="748"/>
            <ac:picMk id="1026" creationId="{4CBBFF6C-5598-3709-FE82-10387A253E36}"/>
          </ac:picMkLst>
        </pc:picChg>
        <pc:picChg chg="del mod">
          <ac:chgData name="Bertino Hernandez Cancino" userId="ce868ae7-7fce-4561-8884-386018fddd23" providerId="ADAL" clId="{7CD670D4-701C-426F-83D0-2D3802DA9C79}" dt="2024-06-17T15:06:13.165" v="5" actId="21"/>
          <ac:picMkLst>
            <pc:docMk/>
            <pc:sldMk cId="1277274073" sldId="748"/>
            <ac:picMk id="2067" creationId="{6A6DB195-B3F4-F3A6-5A32-77A56A66244C}"/>
          </ac:picMkLst>
        </pc:picChg>
        <pc:picChg chg="del mod">
          <ac:chgData name="Bertino Hernandez Cancino" userId="ce868ae7-7fce-4561-8884-386018fddd23" providerId="ADAL" clId="{7CD670D4-701C-426F-83D0-2D3802DA9C79}" dt="2024-06-17T15:06:13.165" v="5" actId="21"/>
          <ac:picMkLst>
            <pc:docMk/>
            <pc:sldMk cId="1277274073" sldId="748"/>
            <ac:picMk id="2069" creationId="{AEFAAAC1-5284-28F2-4052-741809E32AC1}"/>
          </ac:picMkLst>
        </pc:picChg>
      </pc:sldChg>
      <pc:sldChg chg="addSp modSp mod">
        <pc:chgData name="Bertino Hernandez Cancino" userId="ce868ae7-7fce-4561-8884-386018fddd23" providerId="ADAL" clId="{7CD670D4-701C-426F-83D0-2D3802DA9C79}" dt="2024-06-26T15:05:02.456" v="2613" actId="29295"/>
        <pc:sldMkLst>
          <pc:docMk/>
          <pc:sldMk cId="2995560525" sldId="751"/>
        </pc:sldMkLst>
        <pc:picChg chg="add mod modCrop">
          <ac:chgData name="Bertino Hernandez Cancino" userId="ce868ae7-7fce-4561-8884-386018fddd23" providerId="ADAL" clId="{7CD670D4-701C-426F-83D0-2D3802DA9C79}" dt="2024-06-26T15:05:02.456" v="2613" actId="29295"/>
          <ac:picMkLst>
            <pc:docMk/>
            <pc:sldMk cId="2995560525" sldId="751"/>
            <ac:picMk id="2" creationId="{2A177A14-2C3E-64DF-D298-454304BCF9B5}"/>
          </ac:picMkLst>
        </pc:picChg>
        <pc:picChg chg="mod">
          <ac:chgData name="Bertino Hernandez Cancino" userId="ce868ae7-7fce-4561-8884-386018fddd23" providerId="ADAL" clId="{7CD670D4-701C-426F-83D0-2D3802DA9C79}" dt="2024-06-26T15:04:53.020" v="2602" actId="1037"/>
          <ac:picMkLst>
            <pc:docMk/>
            <pc:sldMk cId="2995560525" sldId="751"/>
            <ac:picMk id="10" creationId="{578A5333-FFCF-969E-2BAD-F785E7E91734}"/>
          </ac:picMkLst>
        </pc:picChg>
        <pc:picChg chg="mod">
          <ac:chgData name="Bertino Hernandez Cancino" userId="ce868ae7-7fce-4561-8884-386018fddd23" providerId="ADAL" clId="{7CD670D4-701C-426F-83D0-2D3802DA9C79}" dt="2024-06-26T15:04:53.020" v="2602" actId="1037"/>
          <ac:picMkLst>
            <pc:docMk/>
            <pc:sldMk cId="2995560525" sldId="751"/>
            <ac:picMk id="11" creationId="{B8B60A4C-A54F-5464-82EB-3099A4097B88}"/>
          </ac:picMkLst>
        </pc:picChg>
      </pc:sldChg>
      <pc:sldChg chg="modSp mod">
        <pc:chgData name="Bertino Hernandez Cancino" userId="ce868ae7-7fce-4561-8884-386018fddd23" providerId="ADAL" clId="{7CD670D4-701C-426F-83D0-2D3802DA9C79}" dt="2024-06-17T15:30:36.844" v="482" actId="20577"/>
        <pc:sldMkLst>
          <pc:docMk/>
          <pc:sldMk cId="1271671970" sldId="753"/>
        </pc:sldMkLst>
        <pc:spChg chg="mod">
          <ac:chgData name="Bertino Hernandez Cancino" userId="ce868ae7-7fce-4561-8884-386018fddd23" providerId="ADAL" clId="{7CD670D4-701C-426F-83D0-2D3802DA9C79}" dt="2024-06-17T15:30:36.844" v="482" actId="20577"/>
          <ac:spMkLst>
            <pc:docMk/>
            <pc:sldMk cId="1271671970" sldId="753"/>
            <ac:spMk id="343" creationId="{059636A9-7F4C-23FA-53A4-2BD652D2AE38}"/>
          </ac:spMkLst>
        </pc:spChg>
      </pc:sldChg>
      <pc:sldChg chg="addSp delSp modSp mod modShow">
        <pc:chgData name="Bertino Hernandez Cancino" userId="ce868ae7-7fce-4561-8884-386018fddd23" providerId="ADAL" clId="{7CD670D4-701C-426F-83D0-2D3802DA9C79}" dt="2024-06-17T15:44:15.322" v="670" actId="1076"/>
        <pc:sldMkLst>
          <pc:docMk/>
          <pc:sldMk cId="185215372" sldId="761"/>
        </pc:sldMkLst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" creationId="{9131C8FF-AC36-549E-6004-3FD2426992F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3" creationId="{685E8C3A-F02F-5B29-4799-2C29B9C782E1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4" creationId="{47AD4E72-84B9-88AC-0BCC-1AB0AB5F075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7" creationId="{A8AE156D-F85D-A598-019A-33A945B6AA2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8" creationId="{71DAE812-E068-185F-40D7-AA8F567B031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" creationId="{61AAB543-51A2-E6F0-0DCD-21F29DDEE2E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5" creationId="{B37D1439-420B-DB1A-730C-01BCAAF0A94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1" creationId="{69845B41-520B-5C42-6528-DAA5FAC5099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2" creationId="{DC2AE140-204F-4048-BF34-4C3AE090269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3" creationId="{FE3ED175-74D6-26C1-2376-616ABF038481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4" creationId="{CDFC528B-ED6F-87DB-E114-1AF727FD595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6" creationId="{D3F4B342-C6F7-543A-0F49-9B01EEBD723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7" creationId="{07F47901-A911-34CB-516B-776B192A8A7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28" creationId="{15320B22-75CA-2169-ABA5-ACB15C077C3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31" creationId="{97FABB69-836F-FDFE-02C9-4C613CE1098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27" creationId="{666CAF2C-F232-C6DA-899F-F3BA12176915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29" creationId="{FD170BCF-E221-CE5D-63FC-CAAE5506CA8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31" creationId="{0B6E2418-963D-4A8A-839F-F0BB00DDBB0B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33" creationId="{E9F36077-217B-5243-B656-9A7135A23F39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34" creationId="{72638266-8A5E-EE9B-CF24-C287D224915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54" creationId="{9E3DE928-3CF8-BE7A-C495-1F6DB4491A5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55" creationId="{F6CBB867-13E4-9B71-36DD-24D41A6CA03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56" creationId="{4CAF0F51-3DD6-DC6B-9D62-1C583E6FD33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65" creationId="{31FA83A6-BAAD-1FEE-F105-2AEB4A6A8DA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66" creationId="{AD46BCDA-6F76-9011-1768-EE47544FF7F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67" creationId="{AE5ECC49-5D16-3B39-4B75-7FE598F1193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75" creationId="{0DE361F5-79D8-6D73-4C8C-22AB7D8E4F85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76" creationId="{7BA66500-1C9B-C595-4AB6-5A13A7BAD575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83" creationId="{CE242BC8-8D17-9706-5939-76779CB3F96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84" creationId="{6484483D-B0CA-F512-FA9F-233063AFD74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85" creationId="{F7E5EC2C-00CF-2FD7-266C-ABF662EB123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93" creationId="{7C1DE010-9F6B-BB15-F24D-37E1B96CAC1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094" creationId="{AB62DD21-35B9-1A6C-8E27-640AFFCB30D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1" creationId="{9AC749DE-2A64-490D-7303-EEA7E576DEE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2" creationId="{39B6AB24-0B64-AA89-3A38-FFE6931E4A4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3" creationId="{B86066E3-2832-08B7-7179-404C29A2203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4" creationId="{CB61A84D-8A3A-2B62-5990-C4D83BF8315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5" creationId="{CEA92229-D2C9-59AF-FD8E-7ABBAF5B1F7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6" creationId="{7939B90E-263B-06A7-683C-BF091C69123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7" creationId="{D079ED26-3CAF-7514-BC9B-BA5776B33B4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8" creationId="{7DD9F59E-2A15-1F61-5E1C-5AB6C21B23CE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09" creationId="{689851A1-3A52-AA88-CEC0-BD2D0EF0F47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3" creationId="{1392D8A4-9A53-5C9D-9E45-CCDACE0A15A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4" creationId="{0404A78B-EE9A-5762-CE99-D36D5D8989E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5" creationId="{9A8044B4-B4F6-37EE-F9FD-1C825389427E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6" creationId="{FF63CB23-0C4D-3C76-696D-8310471EFAC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7" creationId="{42051234-8C6B-49C0-AAFD-BCEE687FD02E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48" creationId="{F2D83D49-6577-95E1-FDA3-6467BE4C34DE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0" creationId="{DF8C67C8-81EC-E27E-5803-BF79D814394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1" creationId="{5304346C-CFC2-A1C9-9BAF-6B8AB029892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2" creationId="{B9D1CEFD-ED0D-045B-782E-2EF75E7DF4F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3" creationId="{DD8B5DBF-805C-DBD2-5C36-067BAB9C07A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4" creationId="{888ACB04-D282-DCE4-B684-23B46F0930A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5" creationId="{9A155C54-41E7-321F-55F6-90C133DEBDD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6" creationId="{7E0D64ED-ACBF-EC7B-8D1D-CB2A372B6C6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7" creationId="{82170E25-9143-B406-4C51-395A2630861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8" creationId="{038278D3-2447-3F6A-F073-50D9FEFD8CA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59" creationId="{B4268730-9F7A-F781-C78A-E9A1127291E8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0" creationId="{7C7FE6F0-EA56-5FDB-1B7C-D5EBABFFB9E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1" creationId="{EBBDD13E-7E3D-A4CB-F541-6B284630BBF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2" creationId="{6B99A9CC-C2B2-8CFA-9F12-C321F847A85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3" creationId="{45EC079B-2227-9F07-355B-5CA02047864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4" creationId="{8106D811-2F09-B3C0-13A5-BED519F29E7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5" creationId="{6C8F9883-D4BA-CDBC-81AF-4FB7C77AD3C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6" creationId="{752D944A-7947-508E-D041-47F00963F97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7" creationId="{F977E814-CF64-2B66-02C7-62A5740C295B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8" creationId="{CB0F8D99-0345-7C0F-AD18-475353BDAAA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69" creationId="{05C551AC-07C0-52F6-E2EB-0F932EAA718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0" creationId="{F274440B-747A-81A4-95F9-36331B89A0F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1" creationId="{A36475F8-3151-57D2-13F7-7CF2C44A2EE9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2" creationId="{B66AD160-78AA-4DB5-6ABA-30C5521E6B6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4" creationId="{D79F7906-D9BE-23F4-66BF-DAE41A62D4FB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5" creationId="{C9C871D5-1BA7-21BA-E9D0-EEF216B1735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6" creationId="{37503896-B569-FA23-C765-B0894E2A118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7" creationId="{8E775E2F-FAAD-EA63-01BC-CA9D1134F7A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8" creationId="{A1C3672C-837A-C96E-0F1C-1D42DCCC6B4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79" creationId="{4F1DD748-5B30-4C13-D0F4-C0214D1B26A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0" creationId="{4AEAD22C-1B7D-33D9-EE1E-19FC98D8C97A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1" creationId="{46F3DA7D-20D5-ADCE-ABDA-DF475B153EF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2" creationId="{CD8F8CF8-7935-4308-7AB1-D1EA126640F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3" creationId="{574C912D-7778-E363-8671-8742ECEB912B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4" creationId="{FAD79776-7B81-FCE5-9D8D-D195B17D671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5" creationId="{511BFCC8-781E-18DD-60BD-FE04F77C23A4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6" creationId="{F2AE3CFD-85C4-C1C3-1E74-803A197021C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7" creationId="{89627D55-CE36-B9CA-2931-F9CBACC7BD6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8" creationId="{179A63F6-95B6-62EA-54CE-795E087DDC06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89" creationId="{1543B058-2F4A-5EAA-11D0-81FC838A6A4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0" creationId="{16558C24-A54C-CB4D-59C7-BD8135135AE2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1" creationId="{0BAA3BBF-CD4A-E974-85CF-6988DC134519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2" creationId="{980BC22B-3E12-E983-248E-F3316B2FAD0F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3" creationId="{DC93C9E4-DB6D-FBC3-B0FB-229C087E01B1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4" creationId="{D8C8DAC5-5A10-49C7-1A8B-04B632AA1DC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5" creationId="{EA1C04C5-1BD0-B9E9-1E55-4D7E3047CC10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6" creationId="{C15525D6-7F00-CD91-E0F4-249D0626D34C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197" creationId="{FEAB187C-0555-F38F-D296-54BAB00E3B8D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08" creationId="{8EB9D853-A7B7-D32F-D60E-C7B21D3DDD2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09" creationId="{62551921-1BBB-ECC3-BA31-20290A7AB151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64" creationId="{72868C91-03CC-76C8-5867-92ABBC353833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65" creationId="{382BC3FE-A66B-0DF1-A5FC-A3357BDE8D91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70" creationId="{5DAB94FB-330F-700B-F907-280A87AFDE07}"/>
          </ac:spMkLst>
        </pc:spChg>
        <pc:spChg chg="del">
          <ac:chgData name="Bertino Hernandez Cancino" userId="ce868ae7-7fce-4561-8884-386018fddd23" providerId="ADAL" clId="{7CD670D4-701C-426F-83D0-2D3802DA9C79}" dt="2024-06-17T15:40:39.128" v="641" actId="478"/>
          <ac:spMkLst>
            <pc:docMk/>
            <pc:sldMk cId="185215372" sldId="761"/>
            <ac:spMk id="1279" creationId="{9918B3FC-1845-7F1A-0BBC-C296830F6E06}"/>
          </ac:spMkLst>
        </pc:spChg>
        <pc:picChg chg="add mod">
          <ac:chgData name="Bertino Hernandez Cancino" userId="ce868ae7-7fce-4561-8884-386018fddd23" providerId="ADAL" clId="{7CD670D4-701C-426F-83D0-2D3802DA9C79}" dt="2024-06-17T15:44:15.322" v="670" actId="1076"/>
          <ac:picMkLst>
            <pc:docMk/>
            <pc:sldMk cId="185215372" sldId="761"/>
            <ac:picMk id="6" creationId="{D933B34A-8552-2FE2-9789-F8C5576B7FC7}"/>
          </ac:picMkLst>
        </pc:pic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25" creationId="{3C3E6BC2-FD24-972E-1C04-7552DF79D14A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120" creationId="{B4231851-A181-67DC-6652-A049EFA31764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18" creationId="{61654137-D88F-78F2-5C84-05BE9973C456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20" creationId="{DFD1750D-6D5A-9C38-88F4-2BC19EC2CA26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21" creationId="{70F649A6-E66A-57B4-A37B-C8FD9318BD5A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61" creationId="{5FD1DBAB-24C0-506C-62B9-5A7B76A208F5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62" creationId="{F0262B97-F371-3BB1-1EF7-FB7D2883D42D}"/>
          </ac:cxnSpMkLst>
        </pc:cxnChg>
        <pc:cxnChg chg="del">
          <ac:chgData name="Bertino Hernandez Cancino" userId="ce868ae7-7fce-4561-8884-386018fddd23" providerId="ADAL" clId="{7CD670D4-701C-426F-83D0-2D3802DA9C79}" dt="2024-06-17T15:40:39.128" v="641" actId="478"/>
          <ac:cxnSpMkLst>
            <pc:docMk/>
            <pc:sldMk cId="185215372" sldId="761"/>
            <ac:cxnSpMk id="1263" creationId="{7DE8F27F-4170-D4C9-BE10-4E9053F6F73A}"/>
          </ac:cxnSpMkLst>
        </pc:cxnChg>
      </pc:sldChg>
      <pc:sldChg chg="modSp mod">
        <pc:chgData name="Bertino Hernandez Cancino" userId="ce868ae7-7fce-4561-8884-386018fddd23" providerId="ADAL" clId="{7CD670D4-701C-426F-83D0-2D3802DA9C79}" dt="2024-06-26T18:07:49.041" v="2806" actId="20577"/>
        <pc:sldMkLst>
          <pc:docMk/>
          <pc:sldMk cId="3717246833" sldId="771"/>
        </pc:sldMkLst>
        <pc:spChg chg="mod">
          <ac:chgData name="Bertino Hernandez Cancino" userId="ce868ae7-7fce-4561-8884-386018fddd23" providerId="ADAL" clId="{7CD670D4-701C-426F-83D0-2D3802DA9C79}" dt="2024-06-26T18:07:49.041" v="2806" actId="20577"/>
          <ac:spMkLst>
            <pc:docMk/>
            <pc:sldMk cId="3717246833" sldId="771"/>
            <ac:spMk id="2" creationId="{4AF68323-BE1A-797A-FDFF-551AC9D3E0CE}"/>
          </ac:spMkLst>
        </pc:spChg>
        <pc:spChg chg="mod">
          <ac:chgData name="Bertino Hernandez Cancino" userId="ce868ae7-7fce-4561-8884-386018fddd23" providerId="ADAL" clId="{7CD670D4-701C-426F-83D0-2D3802DA9C79}" dt="2024-06-26T18:02:26.791" v="2785" actId="1035"/>
          <ac:spMkLst>
            <pc:docMk/>
            <pc:sldMk cId="3717246833" sldId="771"/>
            <ac:spMk id="3" creationId="{F0891F20-9F1C-284F-246B-AF4F1F737994}"/>
          </ac:spMkLst>
        </pc:spChg>
      </pc:sldChg>
      <pc:sldChg chg="addSp delSp modSp mod delAnim">
        <pc:chgData name="Bertino Hernandez Cancino" userId="ce868ae7-7fce-4561-8884-386018fddd23" providerId="ADAL" clId="{7CD670D4-701C-426F-83D0-2D3802DA9C79}" dt="2024-06-26T18:15:37.718" v="2816" actId="1076"/>
        <pc:sldMkLst>
          <pc:docMk/>
          <pc:sldMk cId="2894130474" sldId="773"/>
        </pc:sldMkLst>
        <pc:spChg chg="mod">
          <ac:chgData name="Bertino Hernandez Cancino" userId="ce868ae7-7fce-4561-8884-386018fddd23" providerId="ADAL" clId="{7CD670D4-701C-426F-83D0-2D3802DA9C79}" dt="2024-06-26T18:15:37.718" v="2816" actId="1076"/>
          <ac:spMkLst>
            <pc:docMk/>
            <pc:sldMk cId="2894130474" sldId="773"/>
            <ac:spMk id="25" creationId="{45EF8C5A-C7CB-FF29-7637-B57DCF86E05D}"/>
          </ac:spMkLst>
        </pc:spChg>
        <pc:spChg chg="mod">
          <ac:chgData name="Bertino Hernandez Cancino" userId="ce868ae7-7fce-4561-8884-386018fddd23" providerId="ADAL" clId="{7CD670D4-701C-426F-83D0-2D3802DA9C79}" dt="2024-06-26T18:15:34.431" v="2815" actId="1076"/>
          <ac:spMkLst>
            <pc:docMk/>
            <pc:sldMk cId="2894130474" sldId="773"/>
            <ac:spMk id="1185" creationId="{CEDF45EF-260B-F378-D9BD-E2694E89C900}"/>
          </ac:spMkLst>
        </pc:spChg>
        <pc:graphicFrameChg chg="del">
          <ac:chgData name="Bertino Hernandez Cancino" userId="ce868ae7-7fce-4561-8884-386018fddd23" providerId="ADAL" clId="{7CD670D4-701C-426F-83D0-2D3802DA9C79}" dt="2024-06-26T18:15:12.173" v="2808" actId="478"/>
          <ac:graphicFrameMkLst>
            <pc:docMk/>
            <pc:sldMk cId="2894130474" sldId="773"/>
            <ac:graphicFrameMk id="24" creationId="{A4CB0DF3-BFAE-7AC9-A17B-387F4076A6A2}"/>
          </ac:graphicFrameMkLst>
        </pc:graphicFrameChg>
        <pc:graphicFrameChg chg="add mod ord">
          <ac:chgData name="Bertino Hernandez Cancino" userId="ce868ae7-7fce-4561-8884-386018fddd23" providerId="ADAL" clId="{7CD670D4-701C-426F-83D0-2D3802DA9C79}" dt="2024-06-26T18:15:30.430" v="2814" actId="167"/>
          <ac:graphicFrameMkLst>
            <pc:docMk/>
            <pc:sldMk cId="2894130474" sldId="773"/>
            <ac:graphicFrameMk id="26" creationId="{8A43C968-8FAF-49BB-964D-E3E668E79DEA}"/>
          </ac:graphicFrameMkLst>
        </pc:graphicFrameChg>
      </pc:sldChg>
      <pc:sldChg chg="del">
        <pc:chgData name="Bertino Hernandez Cancino" userId="ce868ae7-7fce-4561-8884-386018fddd23" providerId="ADAL" clId="{7CD670D4-701C-426F-83D0-2D3802DA9C79}" dt="2024-06-26T18:13:03.734" v="2807" actId="47"/>
        <pc:sldMkLst>
          <pc:docMk/>
          <pc:sldMk cId="136655935" sldId="785"/>
        </pc:sldMkLst>
      </pc:sldChg>
      <pc:sldChg chg="add del">
        <pc:chgData name="Bertino Hernandez Cancino" userId="ce868ae7-7fce-4561-8884-386018fddd23" providerId="ADAL" clId="{7CD670D4-701C-426F-83D0-2D3802DA9C79}" dt="2024-06-17T15:44:06.364" v="667" actId="47"/>
        <pc:sldMkLst>
          <pc:docMk/>
          <pc:sldMk cId="3653402480" sldId="792"/>
        </pc:sldMkLst>
      </pc:sldChg>
      <pc:sldChg chg="del">
        <pc:chgData name="Bertino Hernandez Cancino" userId="ce868ae7-7fce-4561-8884-386018fddd23" providerId="ADAL" clId="{7CD670D4-701C-426F-83D0-2D3802DA9C79}" dt="2024-06-17T16:55:28.496" v="2062" actId="47"/>
        <pc:sldMkLst>
          <pc:docMk/>
          <pc:sldMk cId="353593403" sldId="793"/>
        </pc:sldMkLst>
      </pc:sldChg>
      <pc:sldChg chg="addSp modSp mod">
        <pc:chgData name="Bertino Hernandez Cancino" userId="ce868ae7-7fce-4561-8884-386018fddd23" providerId="ADAL" clId="{7CD670D4-701C-426F-83D0-2D3802DA9C79}" dt="2024-06-26T15:02:26.740" v="2548" actId="1076"/>
        <pc:sldMkLst>
          <pc:docMk/>
          <pc:sldMk cId="254873488" sldId="794"/>
        </pc:sldMkLst>
        <pc:picChg chg="add mod">
          <ac:chgData name="Bertino Hernandez Cancino" userId="ce868ae7-7fce-4561-8884-386018fddd23" providerId="ADAL" clId="{7CD670D4-701C-426F-83D0-2D3802DA9C79}" dt="2024-06-26T15:02:26.740" v="2548" actId="1076"/>
          <ac:picMkLst>
            <pc:docMk/>
            <pc:sldMk cId="254873488" sldId="794"/>
            <ac:picMk id="2" creationId="{E0E225F5-D710-395B-340B-E5A6E0FC8E62}"/>
          </ac:picMkLst>
        </pc:picChg>
      </pc:sldChg>
      <pc:sldChg chg="addSp delSp modSp new mod modAnim">
        <pc:chgData name="Bertino Hernandez Cancino" userId="ce868ae7-7fce-4561-8884-386018fddd23" providerId="ADAL" clId="{7CD670D4-701C-426F-83D0-2D3802DA9C79}" dt="2024-06-17T15:25:40.909" v="465"/>
        <pc:sldMkLst>
          <pc:docMk/>
          <pc:sldMk cId="2920832609" sldId="798"/>
        </pc:sldMkLst>
        <pc:spChg chg="del">
          <ac:chgData name="Bertino Hernandez Cancino" userId="ce868ae7-7fce-4561-8884-386018fddd23" providerId="ADAL" clId="{7CD670D4-701C-426F-83D0-2D3802DA9C79}" dt="2024-06-17T15:11:38.999" v="464" actId="478"/>
          <ac:spMkLst>
            <pc:docMk/>
            <pc:sldMk cId="2920832609" sldId="798"/>
            <ac:spMk id="2" creationId="{A93B3B20-4D33-6EB0-B8A7-BBE534522066}"/>
          </ac:spMkLst>
        </pc:spChg>
        <pc:spChg chg="del">
          <ac:chgData name="Bertino Hernandez Cancino" userId="ce868ae7-7fce-4561-8884-386018fddd23" providerId="ADAL" clId="{7CD670D4-701C-426F-83D0-2D3802DA9C79}" dt="2024-06-17T15:11:38.999" v="464" actId="478"/>
          <ac:spMkLst>
            <pc:docMk/>
            <pc:sldMk cId="2920832609" sldId="798"/>
            <ac:spMk id="3" creationId="{C43CF65D-D804-9F2A-F63F-90BDB6837526}"/>
          </ac:spMkLst>
        </pc:spChg>
        <pc:picChg chg="add mod">
          <ac:chgData name="Bertino Hernandez Cancino" userId="ce868ae7-7fce-4561-8884-386018fddd23" providerId="ADAL" clId="{7CD670D4-701C-426F-83D0-2D3802DA9C79}" dt="2024-06-17T15:25:40.909" v="465"/>
          <ac:picMkLst>
            <pc:docMk/>
            <pc:sldMk cId="2920832609" sldId="798"/>
            <ac:picMk id="4" creationId="{9C7105F9-DEB1-701F-9763-CAFE1C4B25C9}"/>
          </ac:picMkLst>
        </pc:picChg>
      </pc:sldChg>
      <pc:sldChg chg="addSp delSp modSp add mod">
        <pc:chgData name="Bertino Hernandez Cancino" userId="ce868ae7-7fce-4561-8884-386018fddd23" providerId="ADAL" clId="{7CD670D4-701C-426F-83D0-2D3802DA9C79}" dt="2024-06-26T18:22:29.977" v="2828" actId="692"/>
        <pc:sldMkLst>
          <pc:docMk/>
          <pc:sldMk cId="510195231" sldId="799"/>
        </pc:sldMkLst>
        <pc:spChg chg="del">
          <ac:chgData name="Bertino Hernandez Cancino" userId="ce868ae7-7fce-4561-8884-386018fddd23" providerId="ADAL" clId="{7CD670D4-701C-426F-83D0-2D3802DA9C79}" dt="2024-06-17T15:44:37.951" v="674" actId="478"/>
          <ac:spMkLst>
            <pc:docMk/>
            <pc:sldMk cId="510195231" sldId="799"/>
            <ac:spMk id="3" creationId="{F2DDFB61-F8E5-A9C7-58E1-30BC78B0F24A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6" creationId="{A1F525E7-F44C-E3E9-63E7-F3669850D95C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7" creationId="{69AF6187-5B29-90DC-99C3-2CBCB23BCFF5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10" creationId="{C351DA85-78E3-0EFC-E880-7298BAB088AB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15" creationId="{1B598598-C686-0009-2A5D-C173DD1DC11E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18" creationId="{26C08F76-F28F-7626-C415-A7CF489972D5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19" creationId="{E5EBCEF1-4058-2D58-0A7F-6549FAF5230E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20" creationId="{B6DBC75E-5964-08A4-19EF-EB491855C230}"/>
          </ac:spMkLst>
        </pc:spChg>
        <pc:spChg chg="add del mod">
          <ac:chgData name="Bertino Hernandez Cancino" userId="ce868ae7-7fce-4561-8884-386018fddd23" providerId="ADAL" clId="{7CD670D4-701C-426F-83D0-2D3802DA9C79}" dt="2024-06-17T15:45:08.491" v="706" actId="20577"/>
          <ac:spMkLst>
            <pc:docMk/>
            <pc:sldMk cId="510195231" sldId="799"/>
            <ac:spMk id="21" creationId="{0EDD1DB6-723A-B55E-FC82-E19AD4957968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22" creationId="{C0367D95-50E0-A40D-F32C-FB53DCFEBA28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23" creationId="{23A0FDDC-791A-2CDA-A593-85F628976B92}"/>
          </ac:spMkLst>
        </pc:spChg>
        <pc:spChg chg="add mod">
          <ac:chgData name="Bertino Hernandez Cancino" userId="ce868ae7-7fce-4561-8884-386018fddd23" providerId="ADAL" clId="{7CD670D4-701C-426F-83D0-2D3802DA9C79}" dt="2024-06-17T15:44:49.841" v="678"/>
          <ac:spMkLst>
            <pc:docMk/>
            <pc:sldMk cId="510195231" sldId="799"/>
            <ac:spMk id="24" creationId="{978169C2-0BCB-EE1A-3E0D-97E602CDE998}"/>
          </ac:spMkLst>
        </pc:spChg>
        <pc:spChg chg="add mod">
          <ac:chgData name="Bertino Hernandez Cancino" userId="ce868ae7-7fce-4561-8884-386018fddd23" providerId="ADAL" clId="{7CD670D4-701C-426F-83D0-2D3802DA9C79}" dt="2024-06-17T16:02:09.328" v="1335" actId="1037"/>
          <ac:spMkLst>
            <pc:docMk/>
            <pc:sldMk cId="510195231" sldId="799"/>
            <ac:spMk id="25" creationId="{48114FC7-56FA-78CD-FF63-11D4CF8F2968}"/>
          </ac:spMkLst>
        </pc:spChg>
        <pc:spChg chg="add mod">
          <ac:chgData name="Bertino Hernandez Cancino" userId="ce868ae7-7fce-4561-8884-386018fddd23" providerId="ADAL" clId="{7CD670D4-701C-426F-83D0-2D3802DA9C79}" dt="2024-06-17T16:02:04.061" v="1294" actId="14100"/>
          <ac:spMkLst>
            <pc:docMk/>
            <pc:sldMk cId="510195231" sldId="799"/>
            <ac:spMk id="26" creationId="{8F5956CA-9FAC-A3C9-9385-59E8DAD2F9E5}"/>
          </ac:spMkLst>
        </pc:spChg>
        <pc:spChg chg="add mod">
          <ac:chgData name="Bertino Hernandez Cancino" userId="ce868ae7-7fce-4561-8884-386018fddd23" providerId="ADAL" clId="{7CD670D4-701C-426F-83D0-2D3802DA9C79}" dt="2024-06-17T16:02:09.328" v="1335" actId="1037"/>
          <ac:spMkLst>
            <pc:docMk/>
            <pc:sldMk cId="510195231" sldId="799"/>
            <ac:spMk id="27" creationId="{0C114E98-3925-FBF9-F26C-983BDF038F35}"/>
          </ac:spMkLst>
        </pc:spChg>
        <pc:spChg chg="add mod">
          <ac:chgData name="Bertino Hernandez Cancino" userId="ce868ae7-7fce-4561-8884-386018fddd23" providerId="ADAL" clId="{7CD670D4-701C-426F-83D0-2D3802DA9C79}" dt="2024-06-17T16:01:54.593" v="1259" actId="14100"/>
          <ac:spMkLst>
            <pc:docMk/>
            <pc:sldMk cId="510195231" sldId="799"/>
            <ac:spMk id="28" creationId="{FAE09FF3-DBB6-01C9-704D-081407C82697}"/>
          </ac:spMkLst>
        </pc:spChg>
        <pc:spChg chg="add mod">
          <ac:chgData name="Bertino Hernandez Cancino" userId="ce868ae7-7fce-4561-8884-386018fddd23" providerId="ADAL" clId="{7CD670D4-701C-426F-83D0-2D3802DA9C79}" dt="2024-06-17T16:01:45.455" v="1233" actId="14100"/>
          <ac:spMkLst>
            <pc:docMk/>
            <pc:sldMk cId="510195231" sldId="799"/>
            <ac:spMk id="29" creationId="{5635FCFF-7EDC-1972-0BB4-78AB63730356}"/>
          </ac:spMkLst>
        </pc:spChg>
        <pc:spChg chg="add del mod">
          <ac:chgData name="Bertino Hernandez Cancino" userId="ce868ae7-7fce-4561-8884-386018fddd23" providerId="ADAL" clId="{7CD670D4-701C-426F-83D0-2D3802DA9C79}" dt="2024-06-17T16:01:29.679" v="1192" actId="478"/>
          <ac:spMkLst>
            <pc:docMk/>
            <pc:sldMk cId="510195231" sldId="799"/>
            <ac:spMk id="30" creationId="{E803132C-CF93-5565-88C8-007B3A0DA4D2}"/>
          </ac:spMkLst>
        </pc:spChg>
        <pc:spChg chg="add mod">
          <ac:chgData name="Bertino Hernandez Cancino" userId="ce868ae7-7fce-4561-8884-386018fddd23" providerId="ADAL" clId="{7CD670D4-701C-426F-83D0-2D3802DA9C79}" dt="2024-06-17T16:02:09.328" v="1335" actId="1037"/>
          <ac:spMkLst>
            <pc:docMk/>
            <pc:sldMk cId="510195231" sldId="799"/>
            <ac:spMk id="31" creationId="{5C864B19-C753-88CC-5DE6-D28ECDB39B68}"/>
          </ac:spMkLst>
        </pc:spChg>
        <pc:spChg chg="add mod">
          <ac:chgData name="Bertino Hernandez Cancino" userId="ce868ae7-7fce-4561-8884-386018fddd23" providerId="ADAL" clId="{7CD670D4-701C-426F-83D0-2D3802DA9C79}" dt="2024-06-17T16:02:04.061" v="1294" actId="14100"/>
          <ac:spMkLst>
            <pc:docMk/>
            <pc:sldMk cId="510195231" sldId="799"/>
            <ac:spMk id="1024" creationId="{F4D1E205-5E2C-8AA0-E06B-8FEA20CCF7E7}"/>
          </ac:spMkLst>
        </pc:spChg>
        <pc:spChg chg="add mod">
          <ac:chgData name="Bertino Hernandez Cancino" userId="ce868ae7-7fce-4561-8884-386018fddd23" providerId="ADAL" clId="{7CD670D4-701C-426F-83D0-2D3802DA9C79}" dt="2024-06-17T16:02:09.328" v="1335" actId="1037"/>
          <ac:spMkLst>
            <pc:docMk/>
            <pc:sldMk cId="510195231" sldId="799"/>
            <ac:spMk id="1025" creationId="{D44FC866-C0DB-36F1-6759-1287FCCA1F04}"/>
          </ac:spMkLst>
        </pc:spChg>
        <pc:spChg chg="add del mod">
          <ac:chgData name="Bertino Hernandez Cancino" userId="ce868ae7-7fce-4561-8884-386018fddd23" providerId="ADAL" clId="{7CD670D4-701C-426F-83D0-2D3802DA9C79}" dt="2024-06-17T16:01:29.679" v="1192" actId="478"/>
          <ac:spMkLst>
            <pc:docMk/>
            <pc:sldMk cId="510195231" sldId="799"/>
            <ac:spMk id="1027" creationId="{F223D43E-9637-689C-191B-89788C8D0E35}"/>
          </ac:spMkLst>
        </pc:spChg>
        <pc:spChg chg="add mod">
          <ac:chgData name="Bertino Hernandez Cancino" userId="ce868ae7-7fce-4561-8884-386018fddd23" providerId="ADAL" clId="{7CD670D4-701C-426F-83D0-2D3802DA9C79}" dt="2024-06-17T16:04:18.697" v="1421" actId="207"/>
          <ac:spMkLst>
            <pc:docMk/>
            <pc:sldMk cId="510195231" sldId="799"/>
            <ac:spMk id="1029" creationId="{C704BDFB-7766-7370-525E-9C6C2A64E1E7}"/>
          </ac:spMkLst>
        </pc:spChg>
        <pc:spChg chg="add mod">
          <ac:chgData name="Bertino Hernandez Cancino" userId="ce868ae7-7fce-4561-8884-386018fddd23" providerId="ADAL" clId="{7CD670D4-701C-426F-83D0-2D3802DA9C79}" dt="2024-06-17T16:01:45.455" v="1233" actId="14100"/>
          <ac:spMkLst>
            <pc:docMk/>
            <pc:sldMk cId="510195231" sldId="799"/>
            <ac:spMk id="1030" creationId="{659AA293-1F1C-0177-5993-0F1FF79AFDD0}"/>
          </ac:spMkLst>
        </pc:spChg>
        <pc:spChg chg="add mod">
          <ac:chgData name="Bertino Hernandez Cancino" userId="ce868ae7-7fce-4561-8884-386018fddd23" providerId="ADAL" clId="{7CD670D4-701C-426F-83D0-2D3802DA9C79}" dt="2024-06-26T18:21:53.189" v="2825" actId="208"/>
          <ac:spMkLst>
            <pc:docMk/>
            <pc:sldMk cId="510195231" sldId="799"/>
            <ac:spMk id="1031" creationId="{D33C41AA-96C7-00DC-261C-86A5FC1ABEA8}"/>
          </ac:spMkLst>
        </pc:spChg>
        <pc:spChg chg="add mod">
          <ac:chgData name="Bertino Hernandez Cancino" userId="ce868ae7-7fce-4561-8884-386018fddd23" providerId="ADAL" clId="{7CD670D4-701C-426F-83D0-2D3802DA9C79}" dt="2024-06-26T18:22:29.977" v="2828" actId="692"/>
          <ac:spMkLst>
            <pc:docMk/>
            <pc:sldMk cId="510195231" sldId="799"/>
            <ac:spMk id="1032" creationId="{D3E7C478-96BA-666E-54A6-7B26C1EFA757}"/>
          </ac:spMkLst>
        </pc:spChg>
        <pc:spChg chg="add mod">
          <ac:chgData name="Bertino Hernandez Cancino" userId="ce868ae7-7fce-4561-8884-386018fddd23" providerId="ADAL" clId="{7CD670D4-701C-426F-83D0-2D3802DA9C79}" dt="2024-06-26T18:22:06.332" v="2826" actId="208"/>
          <ac:spMkLst>
            <pc:docMk/>
            <pc:sldMk cId="510195231" sldId="799"/>
            <ac:spMk id="1033" creationId="{EF0C98E7-5174-A4F6-B4FC-D96FD90C8AD4}"/>
          </ac:spMkLst>
        </pc:spChg>
        <pc:spChg chg="add mod">
          <ac:chgData name="Bertino Hernandez Cancino" userId="ce868ae7-7fce-4561-8884-386018fddd23" providerId="ADAL" clId="{7CD670D4-701C-426F-83D0-2D3802DA9C79}" dt="2024-06-17T16:03:53.032" v="1420" actId="13822"/>
          <ac:spMkLst>
            <pc:docMk/>
            <pc:sldMk cId="510195231" sldId="799"/>
            <ac:spMk id="1051" creationId="{D245F4EF-DEF5-84D5-9309-E2B933960CB1}"/>
          </ac:spMkLst>
        </pc:spChg>
        <pc:picChg chg="add mod">
          <ac:chgData name="Bertino Hernandez Cancino" userId="ce868ae7-7fce-4561-8884-386018fddd23" providerId="ADAL" clId="{7CD670D4-701C-426F-83D0-2D3802DA9C79}" dt="2024-06-18T14:21:41.947" v="2303" actId="1036"/>
          <ac:picMkLst>
            <pc:docMk/>
            <pc:sldMk cId="510195231" sldId="799"/>
            <ac:picMk id="2" creationId="{3F8C6F08-A4F9-CEBD-446C-42E0A20940D5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2" creationId="{573C9A76-DCD1-200B-9B57-1E2C4012E0C9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4" creationId="{2235B7E7-665A-8E88-830B-C060B22BDE54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8" creationId="{119F8EE6-BC23-D2B3-C655-F0115DD7589E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16" creationId="{5075D710-E05F-8BDD-AB53-BD03941BB1DB}"/>
          </ac:picMkLst>
        </pc:picChg>
        <pc:picChg chg="del">
          <ac:chgData name="Bertino Hernandez Cancino" userId="ce868ae7-7fce-4561-8884-386018fddd23" providerId="ADAL" clId="{7CD670D4-701C-426F-83D0-2D3802DA9C79}" dt="2024-06-17T15:44:41.101" v="677" actId="478"/>
          <ac:picMkLst>
            <pc:docMk/>
            <pc:sldMk cId="510195231" sldId="799"/>
            <ac:picMk id="17" creationId="{A0A9CDC1-3289-7ECD-9B8A-8497CA269F28}"/>
          </ac:picMkLst>
        </pc:picChg>
        <pc:picChg chg="add del mod">
          <ac:chgData name="Bertino Hernandez Cancino" userId="ce868ae7-7fce-4561-8884-386018fddd23" providerId="ADAL" clId="{7CD670D4-701C-426F-83D0-2D3802DA9C79}" dt="2024-06-17T16:17:38.817" v="1510" actId="478"/>
          <ac:picMkLst>
            <pc:docMk/>
            <pc:sldMk cId="510195231" sldId="799"/>
            <ac:picMk id="1026" creationId="{71D42D50-54BC-3B03-B580-87CCF9AEAF91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1026" creationId="{8AB7564F-A847-12A6-AEAC-7EA00A341F07}"/>
          </ac:picMkLst>
        </pc:picChg>
        <pc:picChg chg="del">
          <ac:chgData name="Bertino Hernandez Cancino" userId="ce868ae7-7fce-4561-8884-386018fddd23" providerId="ADAL" clId="{7CD670D4-701C-426F-83D0-2D3802DA9C79}" dt="2024-06-17T15:44:40.583" v="676" actId="478"/>
          <ac:picMkLst>
            <pc:docMk/>
            <pc:sldMk cId="510195231" sldId="799"/>
            <ac:picMk id="1028" creationId="{57B1BFCB-EEDA-B8A2-604A-EFBACEC9750F}"/>
          </ac:picMkLst>
        </pc:picChg>
        <pc:picChg chg="add del mod">
          <ac:chgData name="Bertino Hernandez Cancino" userId="ce868ae7-7fce-4561-8884-386018fddd23" providerId="ADAL" clId="{7CD670D4-701C-426F-83D0-2D3802DA9C79}" dt="2024-06-17T16:17:39.282" v="1511" actId="478"/>
          <ac:picMkLst>
            <pc:docMk/>
            <pc:sldMk cId="510195231" sldId="799"/>
            <ac:picMk id="1028" creationId="{A4CBDEFF-7B2F-19C7-F17A-D23E7DDA6675}"/>
          </ac:picMkLst>
        </pc:picChg>
        <pc:picChg chg="add del mod">
          <ac:chgData name="Bertino Hernandez Cancino" userId="ce868ae7-7fce-4561-8884-386018fddd23" providerId="ADAL" clId="{7CD670D4-701C-426F-83D0-2D3802DA9C79}" dt="2024-06-18T14:15:38.167" v="2112" actId="478"/>
          <ac:picMkLst>
            <pc:docMk/>
            <pc:sldMk cId="510195231" sldId="799"/>
            <ac:picMk id="1050" creationId="{0E2525C7-F2EA-9163-239A-79281CCA5A49}"/>
          </ac:picMkLst>
        </pc:picChg>
        <pc:picChg chg="add mod">
          <ac:chgData name="Bertino Hernandez Cancino" userId="ce868ae7-7fce-4561-8884-386018fddd23" providerId="ADAL" clId="{7CD670D4-701C-426F-83D0-2D3802DA9C79}" dt="2024-06-17T16:41:23.153" v="1607" actId="1036"/>
          <ac:picMkLst>
            <pc:docMk/>
            <pc:sldMk cId="510195231" sldId="799"/>
            <ac:picMk id="1052" creationId="{1DE28776-66FD-768D-9B48-4029C24E8DC5}"/>
          </ac:picMkLst>
        </pc:picChg>
        <pc:picChg chg="del">
          <ac:chgData name="Bertino Hernandez Cancino" userId="ce868ae7-7fce-4561-8884-386018fddd23" providerId="ADAL" clId="{7CD670D4-701C-426F-83D0-2D3802DA9C79}" dt="2024-06-17T15:44:39.782" v="675" actId="478"/>
          <ac:picMkLst>
            <pc:docMk/>
            <pc:sldMk cId="510195231" sldId="799"/>
            <ac:picMk id="3074" creationId="{9D11236A-BE09-D2D1-B94B-743C1A507FBC}"/>
          </ac:picMkLst>
        </pc:picChg>
        <pc:cxnChg chg="add mod">
          <ac:chgData name="Bertino Hernandez Cancino" userId="ce868ae7-7fce-4561-8884-386018fddd23" providerId="ADAL" clId="{7CD670D4-701C-426F-83D0-2D3802DA9C79}" dt="2024-06-18T14:21:52.828" v="2307" actId="20577"/>
          <ac:cxnSpMkLst>
            <pc:docMk/>
            <pc:sldMk cId="510195231" sldId="799"/>
            <ac:cxnSpMk id="1035" creationId="{96D6CB19-160D-59EF-8CBE-A35EBA4A8ECB}"/>
          </ac:cxnSpMkLst>
        </pc:cxnChg>
        <pc:cxnChg chg="add mod">
          <ac:chgData name="Bertino Hernandez Cancino" userId="ce868ae7-7fce-4561-8884-386018fddd23" providerId="ADAL" clId="{7CD670D4-701C-426F-83D0-2D3802DA9C79}" dt="2024-06-17T16:27:47.243" v="1593" actId="20577"/>
          <ac:cxnSpMkLst>
            <pc:docMk/>
            <pc:sldMk cId="510195231" sldId="799"/>
            <ac:cxnSpMk id="1036" creationId="{033BEBCC-8861-1951-8114-D7A35E484D16}"/>
          </ac:cxnSpMkLst>
        </pc:cxnChg>
        <pc:cxnChg chg="add mod">
          <ac:chgData name="Bertino Hernandez Cancino" userId="ce868ae7-7fce-4561-8884-386018fddd23" providerId="ADAL" clId="{7CD670D4-701C-426F-83D0-2D3802DA9C79}" dt="2024-06-17T16:42:03.305" v="1618" actId="20577"/>
          <ac:cxnSpMkLst>
            <pc:docMk/>
            <pc:sldMk cId="510195231" sldId="799"/>
            <ac:cxnSpMk id="1039" creationId="{9BC1BD6E-5DFD-0519-5B6B-851F42CF2A78}"/>
          </ac:cxnSpMkLst>
        </pc:cxnChg>
      </pc:sldChg>
      <pc:sldChg chg="addSp delSp add del mod">
        <pc:chgData name="Bertino Hernandez Cancino" userId="ce868ae7-7fce-4561-8884-386018fddd23" providerId="ADAL" clId="{7CD670D4-701C-426F-83D0-2D3802DA9C79}" dt="2024-06-17T15:44:06.352" v="666"/>
        <pc:sldMkLst>
          <pc:docMk/>
          <pc:sldMk cId="2324877087" sldId="799"/>
        </pc:sldMkLst>
        <pc:spChg chg="add del">
          <ac:chgData name="Bertino Hernandez Cancino" userId="ce868ae7-7fce-4561-8884-386018fddd23" providerId="ADAL" clId="{7CD670D4-701C-426F-83D0-2D3802DA9C79}" dt="2024-06-17T15:44:06.344" v="665" actId="478"/>
          <ac:spMkLst>
            <pc:docMk/>
            <pc:sldMk cId="2324877087" sldId="799"/>
            <ac:spMk id="3" creationId="{F2DDFB61-F8E5-A9C7-58E1-30BC78B0F24A}"/>
          </ac:spMkLst>
        </pc:sp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2" creationId="{573C9A76-DCD1-200B-9B57-1E2C4012E0C9}"/>
          </ac:picMkLst>
        </pc:pic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4" creationId="{2235B7E7-665A-8E88-830B-C060B22BDE54}"/>
          </ac:picMkLst>
        </pc:pic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8" creationId="{119F8EE6-BC23-D2B3-C655-F0115DD7589E}"/>
          </ac:picMkLst>
        </pc:pic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16" creationId="{5075D710-E05F-8BDD-AB53-BD03941BB1DB}"/>
          </ac:picMkLst>
        </pc:picChg>
        <pc:picChg chg="add del">
          <ac:chgData name="Bertino Hernandez Cancino" userId="ce868ae7-7fce-4561-8884-386018fddd23" providerId="ADAL" clId="{7CD670D4-701C-426F-83D0-2D3802DA9C79}" dt="2024-06-17T15:44:01.251" v="662" actId="478"/>
          <ac:picMkLst>
            <pc:docMk/>
            <pc:sldMk cId="2324877087" sldId="799"/>
            <ac:picMk id="17" creationId="{A0A9CDC1-3289-7ECD-9B8A-8497CA269F28}"/>
          </ac:picMkLst>
        </pc:pic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1026" creationId="{8AB7564F-A847-12A6-AEAC-7EA00A341F07}"/>
          </ac:picMkLst>
        </pc:picChg>
        <pc:picChg chg="add del">
          <ac:chgData name="Bertino Hernandez Cancino" userId="ce868ae7-7fce-4561-8884-386018fddd23" providerId="ADAL" clId="{7CD670D4-701C-426F-83D0-2D3802DA9C79}" dt="2024-06-17T15:44:01.569" v="663" actId="478"/>
          <ac:picMkLst>
            <pc:docMk/>
            <pc:sldMk cId="2324877087" sldId="799"/>
            <ac:picMk id="1028" creationId="{57B1BFCB-EEDA-B8A2-604A-EFBACEC9750F}"/>
          </ac:picMkLst>
        </pc:picChg>
        <pc:picChg chg="add del">
          <ac:chgData name="Bertino Hernandez Cancino" userId="ce868ae7-7fce-4561-8884-386018fddd23" providerId="ADAL" clId="{7CD670D4-701C-426F-83D0-2D3802DA9C79}" dt="2024-06-17T15:44:06.340" v="664" actId="478"/>
          <ac:picMkLst>
            <pc:docMk/>
            <pc:sldMk cId="2324877087" sldId="799"/>
            <ac:picMk id="3074" creationId="{9D11236A-BE09-D2D1-B94B-743C1A507FBC}"/>
          </ac:picMkLst>
        </pc:picChg>
      </pc:sldChg>
      <pc:sldChg chg="addSp delSp modSp add mod modAnim">
        <pc:chgData name="Bertino Hernandez Cancino" userId="ce868ae7-7fce-4561-8884-386018fddd23" providerId="ADAL" clId="{7CD670D4-701C-426F-83D0-2D3802DA9C79}" dt="2024-06-26T14:58:46.415" v="2504" actId="20577"/>
        <pc:sldMkLst>
          <pc:docMk/>
          <pc:sldMk cId="3383506807" sldId="800"/>
        </pc:sldMkLst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6" creationId="{6523E680-C788-EE61-B352-C0EDA951FC73}"/>
          </ac:spMkLst>
        </pc:spChg>
        <pc:spChg chg="mod">
          <ac:chgData name="Bertino Hernandez Cancino" userId="ce868ae7-7fce-4561-8884-386018fddd23" providerId="ADAL" clId="{7CD670D4-701C-426F-83D0-2D3802DA9C79}" dt="2024-06-26T14:58:46.415" v="2504" actId="20577"/>
          <ac:spMkLst>
            <pc:docMk/>
            <pc:sldMk cId="3383506807" sldId="800"/>
            <ac:spMk id="9" creationId="{A813E81E-EC6C-FC4E-62E1-B8A4CAF00947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0" creationId="{849D9093-78F6-C5F5-0FE7-B78733C80307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2" creationId="{4BF1104B-23D6-E269-73B8-F3C8F627D96F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3" creationId="{AFB04A4E-ACF5-9CB3-FDA1-F0A292F9B0EE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5" creationId="{5412EFFD-EDE0-91D8-23DC-1D1D922D5FB2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6" creationId="{BED43933-DB73-4DE5-E467-80F1ADA34017}"/>
          </ac:spMkLst>
        </pc:spChg>
        <pc:spChg chg="add mod">
          <ac:chgData name="Bertino Hernandez Cancino" userId="ce868ae7-7fce-4561-8884-386018fddd23" providerId="ADAL" clId="{7CD670D4-701C-426F-83D0-2D3802DA9C79}" dt="2024-06-17T16:42:42.656" v="1637"/>
          <ac:spMkLst>
            <pc:docMk/>
            <pc:sldMk cId="3383506807" sldId="800"/>
            <ac:spMk id="17" creationId="{2490F9CB-068F-4C0D-5C9B-AC4C4374E6F1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19" creationId="{EE3D9544-9791-3889-9893-6397716F74E4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" creationId="{3CEE728F-F9BF-0A15-0708-47217C0BAC53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1" creationId="{DF6471CA-7A2E-35B9-B7AE-74971D4BEC65}"/>
          </ac:spMkLst>
        </pc:spChg>
        <pc:spChg chg="add mod">
          <ac:chgData name="Bertino Hernandez Cancino" userId="ce868ae7-7fce-4561-8884-386018fddd23" providerId="ADAL" clId="{7CD670D4-701C-426F-83D0-2D3802DA9C79}" dt="2024-06-17T16:46:37.777" v="1735" actId="1035"/>
          <ac:spMkLst>
            <pc:docMk/>
            <pc:sldMk cId="3383506807" sldId="800"/>
            <ac:spMk id="22" creationId="{7F1AB169-DA76-4C6A-0365-07BE6F09A768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3" creationId="{0E9B487F-E3F1-405E-6977-CFF59F4AC8F6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4" creationId="{976D46FA-18D6-70A9-7282-9C53AB811AAC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5" creationId="{CAAA5099-615E-AF3E-199A-1C579DBB2A20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8" creationId="{B039CBC9-BECC-7540-F880-5BB49A3401E5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48" creationId="{3C09251E-76D9-8D99-47CA-B99DAA7978D7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49" creationId="{2A018CFE-1D24-7E41-2208-BF838EC5E6C9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1" creationId="{D6C0CCC5-4501-A125-BF58-A4817FEF85F3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2" creationId="{F9F7E0FB-20B7-0FEC-8B03-F0E33C4CA708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3" creationId="{F9DF578E-7F5B-549D-C58F-6BCD6D076AC5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4" creationId="{9B17D91B-DBF9-E4AC-CE56-C04AD9BCAD74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5" creationId="{CD23BABB-E54C-BCC3-AFA1-6B4E415F26A2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6" creationId="{4370A89D-E976-3B99-7AD6-F9BF7C88F653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7" creationId="{18E05EA8-AB18-CD35-17E9-F6C7FFAFC872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58" creationId="{F73F0E97-4FDF-73B7-C44D-BEAFF704A152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61" creationId="{E93C31FB-ECF9-9C4D-63B7-6B223945D0BB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62" creationId="{FEE104EF-75B7-B646-EC88-5FBCD0017119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63" creationId="{CDF3D9CA-B601-F96E-DCAE-E74F123024A5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64" creationId="{E1B69D67-FF8C-1E70-45C5-2C96DDB88F78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69" creationId="{926E842E-6A35-4EA7-42DC-90532F771B28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0" creationId="{3D83BBD1-21ED-7D3A-D210-9333873FB13E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1" creationId="{2D9A6DEF-B4F7-B18C-432B-101FAA08C4BF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2" creationId="{31CB0E31-D16A-2BF0-7282-C3EE278BED1C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3" creationId="{BC96F79A-578F-DB3D-FAF6-39B1EAECFFC0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4" creationId="{67DE769A-8FCD-BC83-B372-5AB16715667A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5" creationId="{36654DE2-E5BB-D81B-B998-C52E2A68146B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6" creationId="{163D43E6-21A4-2F22-CF50-84318AC1FE98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7" creationId="{952AC974-C69E-ACFC-EE18-AEDDF59F204F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8" creationId="{36DDC7EB-8CC3-D45A-8078-81CA47BBB888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79" creationId="{980036C2-7BB2-B7BC-E67D-DACC640DC383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0" creationId="{4587BD61-8854-5668-93C5-9FD41630E24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1" creationId="{06DA8691-B64D-AC9C-04C8-6B6FC46AC425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2" creationId="{3A0AB31A-ED8B-6014-13BE-D4B4CC000446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3" creationId="{C06688F0-C64B-D17C-CAE8-31D972C944C1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4" creationId="{63D92F23-FC16-E836-2979-373F59EE0CC9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85" creationId="{1A57FDCD-1755-8209-9197-77FFE8902F97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086" creationId="{B614BF07-0D01-B3F2-2A53-7F5431150991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7" creationId="{3F30DACF-2667-55F1-16AF-6B439008D861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8" creationId="{947B5B71-451A-7DE7-D2DF-9F4FD40FA0EA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89" creationId="{FC8BFD16-ACC5-5F65-7C96-D9CD3926894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0" creationId="{E20799ED-5C1C-638B-CC2E-C5E1FDA52ABD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1" creationId="{FDFD1950-28EA-1DF7-2103-19F504CCF631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2" creationId="{8DE68E2D-524B-E016-9174-C38698240C6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3" creationId="{5B26BC7A-5211-7843-9A5D-3242AEA80BD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4" creationId="{04108A31-D290-994E-8EEF-8B621D2E3893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5" creationId="{5A938F28-CF88-E61E-2737-93530846462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7" creationId="{63DD3374-6198-9672-20C9-0CF1D162884E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8" creationId="{2B7ABF50-1330-B85E-432D-B23B54064720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099" creationId="{408065E2-D689-D05F-D459-C3D6D6AFDF37}"/>
          </ac:spMkLst>
        </pc:spChg>
        <pc:spChg chg="del">
          <ac:chgData name="Bertino Hernandez Cancino" userId="ce868ae7-7fce-4561-8884-386018fddd23" providerId="ADAL" clId="{7CD670D4-701C-426F-83D0-2D3802DA9C79}" dt="2024-06-17T16:42:34.494" v="1636" actId="478"/>
          <ac:spMkLst>
            <pc:docMk/>
            <pc:sldMk cId="3383506807" sldId="800"/>
            <ac:spMk id="2100" creationId="{7CCA8E87-DBFC-6AC5-FBCA-303A03F68345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01" creationId="{E659207A-4494-6243-17AE-C5E3DD014154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02" creationId="{98E07C16-E747-FFDA-59E9-E37E3A84EFF1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03" creationId="{5B7D27B2-F6BE-67F8-6AC6-E48D980A7A25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04" creationId="{51E74DE2-88E4-989E-325D-1E82EB8203C9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3" creationId="{FA0B98DD-BE6B-A255-7282-A44FF629593B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4" creationId="{72DD4F92-3B95-29DC-0416-C9E9D0CBC740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5" creationId="{37C276FD-1EA8-B2E8-1D9D-26D224A3FC22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7" creationId="{E37811DB-9CC2-5F83-4817-EBC0D7422158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8" creationId="{AC637F52-1807-553B-49EB-3E1C8FB2275B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19" creationId="{5C5761B8-D78F-E2B3-EF4B-6B347547716A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20" creationId="{9B9AB1E6-42E9-A28D-7FFD-3784CD6ADE86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25" creationId="{1C3EBB25-7FD2-DB9E-1150-D8A38FA6E2F1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26" creationId="{F8C18EB1-EDBB-BD02-1672-300E9E6B97D6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27" creationId="{01279535-C238-91F7-2F64-0D3A769B68A9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29" creationId="{E3276F0E-F7F4-7A75-8D25-D04919DFFF12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30" creationId="{9576D86F-F0BC-90E3-C288-18D8C1DEC81C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31" creationId="{35ABD65B-EC3F-12D7-1FDC-9269D983A1CF}"/>
          </ac:spMkLst>
        </pc:spChg>
        <pc:spChg chg="add del mod">
          <ac:chgData name="Bertino Hernandez Cancino" userId="ce868ae7-7fce-4561-8884-386018fddd23" providerId="ADAL" clId="{7CD670D4-701C-426F-83D0-2D3802DA9C79}" dt="2024-06-24T15:49:57.339" v="2314" actId="478"/>
          <ac:spMkLst>
            <pc:docMk/>
            <pc:sldMk cId="3383506807" sldId="800"/>
            <ac:spMk id="2132" creationId="{0018B176-9FAC-D023-9DFE-8AA0F58BE6DE}"/>
          </ac:spMkLst>
        </pc:spChg>
        <pc:grpChg chg="del">
          <ac:chgData name="Bertino Hernandez Cancino" userId="ce868ae7-7fce-4561-8884-386018fddd23" providerId="ADAL" clId="{7CD670D4-701C-426F-83D0-2D3802DA9C79}" dt="2024-06-17T16:42:34.494" v="1636" actId="478"/>
          <ac:grpSpMkLst>
            <pc:docMk/>
            <pc:sldMk cId="3383506807" sldId="800"/>
            <ac:grpSpMk id="26" creationId="{47854130-C2F7-F02C-B861-4F50C9A7A68C}"/>
          </ac:grpSpMkLst>
        </pc:grpChg>
        <pc:grpChg chg="del">
          <ac:chgData name="Bertino Hernandez Cancino" userId="ce868ae7-7fce-4561-8884-386018fddd23" providerId="ADAL" clId="{7CD670D4-701C-426F-83D0-2D3802DA9C79}" dt="2024-06-17T16:42:34.494" v="1636" actId="478"/>
          <ac:grpSpMkLst>
            <pc:docMk/>
            <pc:sldMk cId="3383506807" sldId="800"/>
            <ac:grpSpMk id="30" creationId="{48A1DAB4-6A8D-E8BB-5B30-E92A4F3E7317}"/>
          </ac:grpSpMkLst>
        </pc:grpChg>
        <pc:grpChg chg="del">
          <ac:chgData name="Bertino Hernandez Cancino" userId="ce868ae7-7fce-4561-8884-386018fddd23" providerId="ADAL" clId="{7CD670D4-701C-426F-83D0-2D3802DA9C79}" dt="2024-06-17T16:42:34.494" v="1636" actId="478"/>
          <ac:grpSpMkLst>
            <pc:docMk/>
            <pc:sldMk cId="3383506807" sldId="800"/>
            <ac:grpSpMk id="2059" creationId="{A5B16769-44C8-469B-5316-C8264CB7526D}"/>
          </ac:grpSpMkLst>
        </pc:grpChg>
        <pc:grpChg chg="del">
          <ac:chgData name="Bertino Hernandez Cancino" userId="ce868ae7-7fce-4561-8884-386018fddd23" providerId="ADAL" clId="{7CD670D4-701C-426F-83D0-2D3802DA9C79}" dt="2024-06-17T16:42:34.494" v="1636" actId="478"/>
          <ac:grpSpMkLst>
            <pc:docMk/>
            <pc:sldMk cId="3383506807" sldId="800"/>
            <ac:grpSpMk id="2066" creationId="{57068C47-0B97-DA36-2E1B-A51C1D0F5272}"/>
          </ac:grpSpMkLst>
        </pc:grpChg>
        <pc:picChg chg="del">
          <ac:chgData name="Bertino Hernandez Cancino" userId="ce868ae7-7fce-4561-8884-386018fddd23" providerId="ADAL" clId="{7CD670D4-701C-426F-83D0-2D3802DA9C79}" dt="2024-06-17T16:42:34.494" v="1636" actId="478"/>
          <ac:picMkLst>
            <pc:docMk/>
            <pc:sldMk cId="3383506807" sldId="800"/>
            <ac:picMk id="2" creationId="{63E5E861-79BE-83A1-7826-E35654908484}"/>
          </ac:picMkLst>
        </pc:picChg>
        <pc:picChg chg="add del mod">
          <ac:chgData name="Bertino Hernandez Cancino" userId="ce868ae7-7fce-4561-8884-386018fddd23" providerId="ADAL" clId="{7CD670D4-701C-426F-83D0-2D3802DA9C79}" dt="2024-06-24T20:24:14.210" v="2461" actId="478"/>
          <ac:picMkLst>
            <pc:docMk/>
            <pc:sldMk cId="3383506807" sldId="800"/>
            <ac:picMk id="2" creationId="{A068DD53-7924-75EE-B212-0C0CE4D6A6AB}"/>
          </ac:picMkLst>
        </pc:picChg>
        <pc:picChg chg="add">
          <ac:chgData name="Bertino Hernandez Cancino" userId="ce868ae7-7fce-4561-8884-386018fddd23" providerId="ADAL" clId="{7CD670D4-701C-426F-83D0-2D3802DA9C79}" dt="2024-06-24T20:24:17.061" v="2462"/>
          <ac:picMkLst>
            <pc:docMk/>
            <pc:sldMk cId="3383506807" sldId="800"/>
            <ac:picMk id="6" creationId="{F65EC53E-E80A-0235-C6C4-AC08552D461E}"/>
          </ac:picMkLst>
        </pc:picChg>
        <pc:picChg chg="add mod">
          <ac:chgData name="Bertino Hernandez Cancino" userId="ce868ae7-7fce-4561-8884-386018fddd23" providerId="ADAL" clId="{7CD670D4-701C-426F-83D0-2D3802DA9C79}" dt="2024-06-17T16:42:42.656" v="1637"/>
          <ac:picMkLst>
            <pc:docMk/>
            <pc:sldMk cId="3383506807" sldId="800"/>
            <ac:picMk id="11" creationId="{8575DC9F-7E7A-59D0-51BE-D033B6DD1C9B}"/>
          </ac:picMkLst>
        </pc:picChg>
        <pc:picChg chg="add mod">
          <ac:chgData name="Bertino Hernandez Cancino" userId="ce868ae7-7fce-4561-8884-386018fddd23" providerId="ADAL" clId="{7CD670D4-701C-426F-83D0-2D3802DA9C79}" dt="2024-06-17T16:42:42.656" v="1637"/>
          <ac:picMkLst>
            <pc:docMk/>
            <pc:sldMk cId="3383506807" sldId="800"/>
            <ac:picMk id="14" creationId="{5D7A7A80-0AF6-E578-87BD-0BC87A2031A0}"/>
          </ac:picMkLst>
        </pc:picChg>
        <pc:picChg chg="add mod">
          <ac:chgData name="Bertino Hernandez Cancino" userId="ce868ae7-7fce-4561-8884-386018fddd23" providerId="ADAL" clId="{7CD670D4-701C-426F-83D0-2D3802DA9C79}" dt="2024-06-17T16:42:42.656" v="1637"/>
          <ac:picMkLst>
            <pc:docMk/>
            <pc:sldMk cId="3383506807" sldId="800"/>
            <ac:picMk id="18" creationId="{D422A3F1-3E8A-BCD0-3E97-C29FD551F1EA}"/>
          </ac:picMkLst>
        </pc:picChg>
        <pc:picChg chg="del">
          <ac:chgData name="Bertino Hernandez Cancino" userId="ce868ae7-7fce-4561-8884-386018fddd23" providerId="ADAL" clId="{7CD670D4-701C-426F-83D0-2D3802DA9C79}" dt="2024-06-17T16:42:34.494" v="1636" actId="478"/>
          <ac:picMkLst>
            <pc:docMk/>
            <pc:sldMk cId="3383506807" sldId="800"/>
            <ac:picMk id="2096" creationId="{211572D4-7E38-BE69-30A3-AA4651903CFF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05" creationId="{E2D0BEAD-76D2-2BF7-9DF0-AE53CBE74F79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06" creationId="{888EB312-54CB-11BD-8A88-E50D6E908F41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07" creationId="{BEE89269-13AF-5AF7-067E-F414BFD38421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08" creationId="{B467B10C-FC20-F89B-62C9-5652E82586CF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09" creationId="{6EC50076-1E45-BBC8-2165-27014FD9241B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10" creationId="{1C3050AA-F301-9FA7-9544-9582CF4E73EF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11" creationId="{FD847AC6-0E51-0432-C862-351895F31141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12" creationId="{8D1BF067-989C-375B-A738-6C53224328B9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16" creationId="{73B0DD3E-8E37-8041-80A5-F3A7D8D36955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21" creationId="{1A468E69-B9F8-0BD0-7038-330235EE85C8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22" creationId="{8980C209-C6D1-E4F1-D854-34EADD98ACBF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23" creationId="{E2148F9C-E7CB-ACD9-B2D8-9ABE3E372F01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24" creationId="{CE21CF59-410E-5B41-248B-4BA0D711E02B}"/>
          </ac:picMkLst>
        </pc:picChg>
        <pc:picChg chg="add del mod">
          <ac:chgData name="Bertino Hernandez Cancino" userId="ce868ae7-7fce-4561-8884-386018fddd23" providerId="ADAL" clId="{7CD670D4-701C-426F-83D0-2D3802DA9C79}" dt="2024-06-24T15:49:57.339" v="2314" actId="478"/>
          <ac:picMkLst>
            <pc:docMk/>
            <pc:sldMk cId="3383506807" sldId="800"/>
            <ac:picMk id="2128" creationId="{3FC81E17-4112-EE42-1C24-85022DBF3FAE}"/>
          </ac:picMkLst>
        </pc:picChg>
        <pc:picChg chg="add mod">
          <ac:chgData name="Bertino Hernandez Cancino" userId="ce868ae7-7fce-4561-8884-386018fddd23" providerId="ADAL" clId="{7CD670D4-701C-426F-83D0-2D3802DA9C79}" dt="2024-06-17T16:46:36.031" v="1732" actId="1037"/>
          <ac:picMkLst>
            <pc:docMk/>
            <pc:sldMk cId="3383506807" sldId="800"/>
            <ac:picMk id="2133" creationId="{99705890-161E-4A5D-1C1A-597EED6955E1}"/>
          </ac:picMkLst>
        </pc:picChg>
      </pc:sldChg>
      <pc:sldChg chg="addSp delSp modSp add del mod setBg">
        <pc:chgData name="Bertino Hernandez Cancino" userId="ce868ae7-7fce-4561-8884-386018fddd23" providerId="ADAL" clId="{7CD670D4-701C-426F-83D0-2D3802DA9C79}" dt="2024-06-26T15:09:42.065" v="2741" actId="47"/>
        <pc:sldMkLst>
          <pc:docMk/>
          <pc:sldMk cId="1912104298" sldId="801"/>
        </pc:sldMkLst>
        <pc:spChg chg="del">
          <ac:chgData name="Bertino Hernandez Cancino" userId="ce868ae7-7fce-4561-8884-386018fddd23" providerId="ADAL" clId="{7CD670D4-701C-426F-83D0-2D3802DA9C79}" dt="2024-06-26T15:06:07.415" v="2620" actId="478"/>
          <ac:spMkLst>
            <pc:docMk/>
            <pc:sldMk cId="1912104298" sldId="801"/>
            <ac:spMk id="3" creationId="{E381EE35-20CB-4EBF-B6F9-F56C23F06A2E}"/>
          </ac:spMkLst>
        </pc:spChg>
        <pc:spChg chg="del">
          <ac:chgData name="Bertino Hernandez Cancino" userId="ce868ae7-7fce-4561-8884-386018fddd23" providerId="ADAL" clId="{7CD670D4-701C-426F-83D0-2D3802DA9C79}" dt="2024-06-26T15:06:07.415" v="2620" actId="478"/>
          <ac:spMkLst>
            <pc:docMk/>
            <pc:sldMk cId="1912104298" sldId="801"/>
            <ac:spMk id="8" creationId="{DC5FADA3-B075-6791-66D5-06D4F8D168E5}"/>
          </ac:spMkLst>
        </pc:spChg>
        <pc:spChg chg="add del mod ord">
          <ac:chgData name="Bertino Hernandez Cancino" userId="ce868ae7-7fce-4561-8884-386018fddd23" providerId="ADAL" clId="{7CD670D4-701C-426F-83D0-2D3802DA9C79}" dt="2024-06-26T15:06:51.037" v="2625" actId="26606"/>
          <ac:spMkLst>
            <pc:docMk/>
            <pc:sldMk cId="1912104298" sldId="801"/>
            <ac:spMk id="10" creationId="{4AEB272D-0987-4FE3-DAEF-600430D88C5A}"/>
          </ac:spMkLst>
        </pc:spChg>
        <pc:spChg chg="add del">
          <ac:chgData name="Bertino Hernandez Cancino" userId="ce868ae7-7fce-4561-8884-386018fddd23" providerId="ADAL" clId="{7CD670D4-701C-426F-83D0-2D3802DA9C79}" dt="2024-06-26T15:06:51.037" v="2625" actId="26606"/>
          <ac:spMkLst>
            <pc:docMk/>
            <pc:sldMk cId="1912104298" sldId="801"/>
            <ac:spMk id="15" creationId="{37C89E4B-3C9F-44B9-8B86-D9E3D112D8EC}"/>
          </ac:spMkLst>
        </pc:spChg>
        <pc:picChg chg="del">
          <ac:chgData name="Bertino Hernandez Cancino" userId="ce868ae7-7fce-4561-8884-386018fddd23" providerId="ADAL" clId="{7CD670D4-701C-426F-83D0-2D3802DA9C79}" dt="2024-06-26T15:06:07.415" v="2620" actId="478"/>
          <ac:picMkLst>
            <pc:docMk/>
            <pc:sldMk cId="1912104298" sldId="801"/>
            <ac:picMk id="2" creationId="{0752C42F-7A6F-D61C-766E-54C65BFFB135}"/>
          </ac:picMkLst>
        </pc:picChg>
        <pc:picChg chg="mod">
          <ac:chgData name="Bertino Hernandez Cancino" userId="ce868ae7-7fce-4561-8884-386018fddd23" providerId="ADAL" clId="{7CD670D4-701C-426F-83D0-2D3802DA9C79}" dt="2024-06-26T15:07:12.319" v="2630" actId="1076"/>
          <ac:picMkLst>
            <pc:docMk/>
            <pc:sldMk cId="1912104298" sldId="801"/>
            <ac:picMk id="5" creationId="{92A396B7-1C44-6C81-9FDA-46B9FBEE410A}"/>
          </ac:picMkLst>
        </pc:picChg>
        <pc:cxnChg chg="add del">
          <ac:chgData name="Bertino Hernandez Cancino" userId="ce868ae7-7fce-4561-8884-386018fddd23" providerId="ADAL" clId="{7CD670D4-701C-426F-83D0-2D3802DA9C79}" dt="2024-06-26T15:06:51.037" v="2625" actId="26606"/>
          <ac:cxnSpMkLst>
            <pc:docMk/>
            <pc:sldMk cId="1912104298" sldId="801"/>
            <ac:cxnSpMk id="17" creationId="{AA2EAA10-076F-46BD-8F0F-B9A2FB77A85C}"/>
          </ac:cxnSpMkLst>
        </pc:cxnChg>
        <pc:cxnChg chg="add del">
          <ac:chgData name="Bertino Hernandez Cancino" userId="ce868ae7-7fce-4561-8884-386018fddd23" providerId="ADAL" clId="{7CD670D4-701C-426F-83D0-2D3802DA9C79}" dt="2024-06-26T15:06:51.037" v="2625" actId="26606"/>
          <ac:cxnSpMkLst>
            <pc:docMk/>
            <pc:sldMk cId="1912104298" sldId="801"/>
            <ac:cxnSpMk id="19" creationId="{D891E407-403B-4764-86C9-33A56D3BCAA3}"/>
          </ac:cxnSpMkLst>
        </pc:cxnChg>
      </pc:sldChg>
      <pc:sldChg chg="addSp delSp modSp new mod setBg">
        <pc:chgData name="Bertino Hernandez Cancino" userId="ce868ae7-7fce-4561-8884-386018fddd23" providerId="ADAL" clId="{7CD670D4-701C-426F-83D0-2D3802DA9C79}" dt="2024-06-26T15:09:25.842" v="2740"/>
        <pc:sldMkLst>
          <pc:docMk/>
          <pc:sldMk cId="881183010" sldId="802"/>
        </pc:sldMkLst>
        <pc:spChg chg="del">
          <ac:chgData name="Bertino Hernandez Cancino" userId="ce868ae7-7fce-4561-8884-386018fddd23" providerId="ADAL" clId="{7CD670D4-701C-426F-83D0-2D3802DA9C79}" dt="2024-06-26T15:07:23.826" v="2632" actId="478"/>
          <ac:spMkLst>
            <pc:docMk/>
            <pc:sldMk cId="881183010" sldId="802"/>
            <ac:spMk id="2" creationId="{B7E1B2AD-369F-77E8-F5FB-FE44E46FFB61}"/>
          </ac:spMkLst>
        </pc:spChg>
        <pc:spChg chg="del">
          <ac:chgData name="Bertino Hernandez Cancino" userId="ce868ae7-7fce-4561-8884-386018fddd23" providerId="ADAL" clId="{7CD670D4-701C-426F-83D0-2D3802DA9C79}" dt="2024-06-26T15:07:23.826" v="2632" actId="478"/>
          <ac:spMkLst>
            <pc:docMk/>
            <pc:sldMk cId="881183010" sldId="802"/>
            <ac:spMk id="3" creationId="{E897A17E-EA8F-9780-6560-8B1EECA5D6CE}"/>
          </ac:spMkLst>
        </pc:spChg>
        <pc:spChg chg="add mod">
          <ac:chgData name="Bertino Hernandez Cancino" userId="ce868ae7-7fce-4561-8884-386018fddd23" providerId="ADAL" clId="{7CD670D4-701C-426F-83D0-2D3802DA9C79}" dt="2024-06-26T15:08:42.462" v="2708" actId="1036"/>
          <ac:spMkLst>
            <pc:docMk/>
            <pc:sldMk cId="881183010" sldId="802"/>
            <ac:spMk id="5" creationId="{4F628E75-4FA4-33DD-0BCB-4925097817AC}"/>
          </ac:spMkLst>
        </pc:spChg>
        <pc:spChg chg="add mod">
          <ac:chgData name="Bertino Hernandez Cancino" userId="ce868ae7-7fce-4561-8884-386018fddd23" providerId="ADAL" clId="{7CD670D4-701C-426F-83D0-2D3802DA9C79}" dt="2024-06-26T15:08:53.916" v="2732" actId="1036"/>
          <ac:spMkLst>
            <pc:docMk/>
            <pc:sldMk cId="881183010" sldId="802"/>
            <ac:spMk id="7" creationId="{55E831C2-C8B8-A444-F489-61BB914507F8}"/>
          </ac:spMkLst>
        </pc:spChg>
        <pc:spChg chg="add">
          <ac:chgData name="Bertino Hernandez Cancino" userId="ce868ae7-7fce-4561-8884-386018fddd23" providerId="ADAL" clId="{7CD670D4-701C-426F-83D0-2D3802DA9C79}" dt="2024-06-26T15:07:30.311" v="2634" actId="26606"/>
          <ac:spMkLst>
            <pc:docMk/>
            <pc:sldMk cId="881183010" sldId="802"/>
            <ac:spMk id="9" creationId="{42A4FC2C-047E-45A5-965D-8E1E3BF09BC6}"/>
          </ac:spMkLst>
        </pc:spChg>
        <pc:picChg chg="add mod">
          <ac:chgData name="Bertino Hernandez Cancino" userId="ce868ae7-7fce-4561-8884-386018fddd23" providerId="ADAL" clId="{7CD670D4-701C-426F-83D0-2D3802DA9C79}" dt="2024-06-26T15:09:25.842" v="2740"/>
          <ac:picMkLst>
            <pc:docMk/>
            <pc:sldMk cId="881183010" sldId="802"/>
            <ac:picMk id="4" creationId="{8BBAD5FD-C7DC-450D-37A8-B1E32EC6E83C}"/>
          </ac:picMkLst>
        </pc:picChg>
        <pc:picChg chg="add mod">
          <ac:chgData name="Bertino Hernandez Cancino" userId="ce868ae7-7fce-4561-8884-386018fddd23" providerId="ADAL" clId="{7CD670D4-701C-426F-83D0-2D3802DA9C79}" dt="2024-06-26T15:08:57.069" v="2739" actId="1035"/>
          <ac:picMkLst>
            <pc:docMk/>
            <pc:sldMk cId="881183010" sldId="802"/>
            <ac:picMk id="6" creationId="{B475249A-7447-CBD7-2182-723827268AD3}"/>
          </ac:picMkLst>
        </pc:picChg>
      </pc:sldChg>
      <pc:sldChg chg="add mod modShow">
        <pc:chgData name="Bertino Hernandez Cancino" userId="ce868ae7-7fce-4561-8884-386018fddd23" providerId="ADAL" clId="{7CD670D4-701C-426F-83D0-2D3802DA9C79}" dt="2024-06-26T21:50:49.854" v="3023" actId="729"/>
        <pc:sldMkLst>
          <pc:docMk/>
          <pc:sldMk cId="3252544921" sldId="803"/>
        </pc:sldMkLst>
      </pc:sldChg>
    </pc:docChg>
  </pc:docChgLst>
  <pc:docChgLst>
    <pc:chgData name="Bertino Hernandez Cancino" userId="ce868ae7-7fce-4561-8884-386018fddd23" providerId="ADAL" clId="{7BDAEAF6-1DFD-427D-AB32-B3898C556232}"/>
    <pc:docChg chg="undo custSel addSld delSld modSld sldOrd">
      <pc:chgData name="Bertino Hernandez Cancino" userId="ce868ae7-7fce-4561-8884-386018fddd23" providerId="ADAL" clId="{7BDAEAF6-1DFD-427D-AB32-B3898C556232}" dt="2024-07-12T15:47:21.426" v="3214" actId="20577"/>
      <pc:docMkLst>
        <pc:docMk/>
      </pc:docMkLst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780747486" sldId="31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4084270499" sldId="526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951405138" sldId="53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876219759" sldId="540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516776649" sldId="542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378134964" sldId="54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590483201" sldId="55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4053156716" sldId="552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867215086" sldId="739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904668396" sldId="74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385492983" sldId="744"/>
        </pc:sldMkLst>
      </pc:sldChg>
      <pc:sldChg chg="addSp delSp modSp add del mod">
        <pc:chgData name="Bertino Hernandez Cancino" userId="ce868ae7-7fce-4561-8884-386018fddd23" providerId="ADAL" clId="{7BDAEAF6-1DFD-427D-AB32-B3898C556232}" dt="2024-07-12T15:46:11.848" v="3195" actId="478"/>
        <pc:sldMkLst>
          <pc:docMk/>
          <pc:sldMk cId="2320780369" sldId="746"/>
        </pc:sldMkLst>
        <pc:spChg chg="mod">
          <ac:chgData name="Bertino Hernandez Cancino" userId="ce868ae7-7fce-4561-8884-386018fddd23" providerId="ADAL" clId="{7BDAEAF6-1DFD-427D-AB32-B3898C556232}" dt="2024-07-12T15:43:36.091" v="3191" actId="478"/>
          <ac:spMkLst>
            <pc:docMk/>
            <pc:sldMk cId="2320780369" sldId="746"/>
            <ac:spMk id="19" creationId="{FB34C353-A8D7-0BD0-9A39-79DF55793FBF}"/>
          </ac:spMkLst>
        </pc:spChg>
        <pc:spChg chg="mod">
          <ac:chgData name="Bertino Hernandez Cancino" userId="ce868ae7-7fce-4561-8884-386018fddd23" providerId="ADAL" clId="{7BDAEAF6-1DFD-427D-AB32-B3898C556232}" dt="2024-07-12T15:43:36.091" v="3191" actId="478"/>
          <ac:spMkLst>
            <pc:docMk/>
            <pc:sldMk cId="2320780369" sldId="746"/>
            <ac:spMk id="20" creationId="{EEB5B096-C0FC-BA55-B1AE-32AA0AED2A01}"/>
          </ac:spMkLst>
        </pc:spChg>
        <pc:spChg chg="mod">
          <ac:chgData name="Bertino Hernandez Cancino" userId="ce868ae7-7fce-4561-8884-386018fddd23" providerId="ADAL" clId="{7BDAEAF6-1DFD-427D-AB32-B3898C556232}" dt="2024-07-12T15:43:36.091" v="3191" actId="478"/>
          <ac:spMkLst>
            <pc:docMk/>
            <pc:sldMk cId="2320780369" sldId="746"/>
            <ac:spMk id="21" creationId="{17C8997B-322D-B708-C875-FAFF4B2DC138}"/>
          </ac:spMkLst>
        </pc:spChg>
        <pc:spChg chg="mod">
          <ac:chgData name="Bertino Hernandez Cancino" userId="ce868ae7-7fce-4561-8884-386018fddd23" providerId="ADAL" clId="{7BDAEAF6-1DFD-427D-AB32-B3898C556232}" dt="2024-07-12T15:46:09.449" v="3194" actId="478"/>
          <ac:spMkLst>
            <pc:docMk/>
            <pc:sldMk cId="2320780369" sldId="746"/>
            <ac:spMk id="25" creationId="{44B59B8B-4DAE-99A2-F8DA-BF6EB796708C}"/>
          </ac:spMkLst>
        </pc:spChg>
        <pc:spChg chg="mod">
          <ac:chgData name="Bertino Hernandez Cancino" userId="ce868ae7-7fce-4561-8884-386018fddd23" providerId="ADAL" clId="{7BDAEAF6-1DFD-427D-AB32-B3898C556232}" dt="2024-07-12T15:46:09.449" v="3194" actId="478"/>
          <ac:spMkLst>
            <pc:docMk/>
            <pc:sldMk cId="2320780369" sldId="746"/>
            <ac:spMk id="26" creationId="{0F7D1298-157D-CD55-9087-977BE81B658B}"/>
          </ac:spMkLst>
        </pc:spChg>
        <pc:spChg chg="mod">
          <ac:chgData name="Bertino Hernandez Cancino" userId="ce868ae7-7fce-4561-8884-386018fddd23" providerId="ADAL" clId="{7BDAEAF6-1DFD-427D-AB32-B3898C556232}" dt="2024-07-12T15:46:09.449" v="3194" actId="478"/>
          <ac:spMkLst>
            <pc:docMk/>
            <pc:sldMk cId="2320780369" sldId="746"/>
            <ac:spMk id="27" creationId="{BE2AC1B8-3C9C-4840-8663-C6498BBEB0BB}"/>
          </ac:spMkLst>
        </pc:spChg>
        <pc:spChg chg="mod">
          <ac:chgData name="Bertino Hernandez Cancino" userId="ce868ae7-7fce-4561-8884-386018fddd23" providerId="ADAL" clId="{7BDAEAF6-1DFD-427D-AB32-B3898C556232}" dt="2024-07-12T15:43:36.091" v="3191" actId="478"/>
          <ac:spMkLst>
            <pc:docMk/>
            <pc:sldMk cId="2320780369" sldId="746"/>
            <ac:spMk id="28" creationId="{A9B28418-D3A3-6C1F-2561-18FCE0C598C0}"/>
          </ac:spMkLst>
        </pc:spChg>
        <pc:spChg chg="mod">
          <ac:chgData name="Bertino Hernandez Cancino" userId="ce868ae7-7fce-4561-8884-386018fddd23" providerId="ADAL" clId="{7BDAEAF6-1DFD-427D-AB32-B3898C556232}" dt="2024-07-12T15:46:11.848" v="3195" actId="478"/>
          <ac:spMkLst>
            <pc:docMk/>
            <pc:sldMk cId="2320780369" sldId="746"/>
            <ac:spMk id="1030" creationId="{1C9862A1-93F4-39E5-862A-9CED9D327C80}"/>
          </ac:spMkLst>
        </pc:spChg>
        <pc:spChg chg="mod">
          <ac:chgData name="Bertino Hernandez Cancino" userId="ce868ae7-7fce-4561-8884-386018fddd23" providerId="ADAL" clId="{7BDAEAF6-1DFD-427D-AB32-B3898C556232}" dt="2024-07-12T15:46:09.449" v="3194" actId="478"/>
          <ac:spMkLst>
            <pc:docMk/>
            <pc:sldMk cId="2320780369" sldId="746"/>
            <ac:spMk id="2065" creationId="{1D04EAF4-E72B-D38A-4D3C-A15DF29B2F4D}"/>
          </ac:spMkLst>
        </pc:spChg>
        <pc:spChg chg="mod">
          <ac:chgData name="Bertino Hernandez Cancino" userId="ce868ae7-7fce-4561-8884-386018fddd23" providerId="ADAL" clId="{7BDAEAF6-1DFD-427D-AB32-B3898C556232}" dt="2024-07-12T15:43:36.091" v="3191" actId="478"/>
          <ac:spMkLst>
            <pc:docMk/>
            <pc:sldMk cId="2320780369" sldId="746"/>
            <ac:spMk id="2074" creationId="{2FF93239-831E-BBE7-B977-CE99256C9A71}"/>
          </ac:spMkLst>
        </pc:spChg>
        <pc:spChg chg="mod">
          <ac:chgData name="Bertino Hernandez Cancino" userId="ce868ae7-7fce-4561-8884-386018fddd23" providerId="ADAL" clId="{7BDAEAF6-1DFD-427D-AB32-B3898C556232}" dt="2024-07-12T15:46:09.449" v="3194" actId="478"/>
          <ac:spMkLst>
            <pc:docMk/>
            <pc:sldMk cId="2320780369" sldId="746"/>
            <ac:spMk id="2075" creationId="{3C6153E3-B220-B68D-4B66-C2298E500326}"/>
          </ac:spMkLst>
        </pc:spChg>
        <pc:spChg chg="mod">
          <ac:chgData name="Bertino Hernandez Cancino" userId="ce868ae7-7fce-4561-8884-386018fddd23" providerId="ADAL" clId="{7BDAEAF6-1DFD-427D-AB32-B3898C556232}" dt="2024-07-12T15:46:11.848" v="3195" actId="478"/>
          <ac:spMkLst>
            <pc:docMk/>
            <pc:sldMk cId="2320780369" sldId="746"/>
            <ac:spMk id="2078" creationId="{6CFBAD78-794C-F2BB-BAFD-E18403037584}"/>
          </ac:spMkLst>
        </pc:spChg>
        <pc:spChg chg="mod">
          <ac:chgData name="Bertino Hernandez Cancino" userId="ce868ae7-7fce-4561-8884-386018fddd23" providerId="ADAL" clId="{7BDAEAF6-1DFD-427D-AB32-B3898C556232}" dt="2024-07-12T15:46:11.848" v="3195" actId="478"/>
          <ac:spMkLst>
            <pc:docMk/>
            <pc:sldMk cId="2320780369" sldId="746"/>
            <ac:spMk id="2079" creationId="{01DD3B55-1DA4-0ACF-6F29-5946A4CDFBC8}"/>
          </ac:spMkLst>
        </pc:spChg>
        <pc:spChg chg="mod">
          <ac:chgData name="Bertino Hernandez Cancino" userId="ce868ae7-7fce-4561-8884-386018fddd23" providerId="ADAL" clId="{7BDAEAF6-1DFD-427D-AB32-B3898C556232}" dt="2024-07-12T15:46:11.848" v="3195" actId="478"/>
          <ac:spMkLst>
            <pc:docMk/>
            <pc:sldMk cId="2320780369" sldId="746"/>
            <ac:spMk id="2080" creationId="{9A9576FB-5157-F773-143E-E7C3FFD49DBB}"/>
          </ac:spMkLst>
        </pc:spChg>
        <pc:spChg chg="mod">
          <ac:chgData name="Bertino Hernandez Cancino" userId="ce868ae7-7fce-4561-8884-386018fddd23" providerId="ADAL" clId="{7BDAEAF6-1DFD-427D-AB32-B3898C556232}" dt="2024-07-12T15:46:11.848" v="3195" actId="478"/>
          <ac:spMkLst>
            <pc:docMk/>
            <pc:sldMk cId="2320780369" sldId="746"/>
            <ac:spMk id="2088" creationId="{4A2F5199-CE39-A054-3A0F-54F9601C7092}"/>
          </ac:spMkLst>
        </pc:spChg>
        <pc:spChg chg="mod">
          <ac:chgData name="Bertino Hernandez Cancino" userId="ce868ae7-7fce-4561-8884-386018fddd23" providerId="ADAL" clId="{7BDAEAF6-1DFD-427D-AB32-B3898C556232}" dt="2024-07-12T15:43:33.892" v="3190" actId="478"/>
          <ac:spMkLst>
            <pc:docMk/>
            <pc:sldMk cId="2320780369" sldId="746"/>
            <ac:spMk id="2096" creationId="{F9D15FC3-34E2-3DF2-061F-BBE76D83E3A3}"/>
          </ac:spMkLst>
        </pc:spChg>
        <pc:spChg chg="mod">
          <ac:chgData name="Bertino Hernandez Cancino" userId="ce868ae7-7fce-4561-8884-386018fddd23" providerId="ADAL" clId="{7BDAEAF6-1DFD-427D-AB32-B3898C556232}" dt="2024-07-12T15:43:33.892" v="3190" actId="478"/>
          <ac:spMkLst>
            <pc:docMk/>
            <pc:sldMk cId="2320780369" sldId="746"/>
            <ac:spMk id="2097" creationId="{2DBB4B75-24B8-6A96-BC2B-B0BD0FB16A0B}"/>
          </ac:spMkLst>
        </pc:spChg>
        <pc:spChg chg="mod">
          <ac:chgData name="Bertino Hernandez Cancino" userId="ce868ae7-7fce-4561-8884-386018fddd23" providerId="ADAL" clId="{7BDAEAF6-1DFD-427D-AB32-B3898C556232}" dt="2024-07-12T15:43:33.892" v="3190" actId="478"/>
          <ac:spMkLst>
            <pc:docMk/>
            <pc:sldMk cId="2320780369" sldId="746"/>
            <ac:spMk id="2098" creationId="{E363C6AF-A017-36FC-7932-45AA8A87C6B1}"/>
          </ac:spMkLst>
        </pc:spChg>
        <pc:spChg chg="mod">
          <ac:chgData name="Bertino Hernandez Cancino" userId="ce868ae7-7fce-4561-8884-386018fddd23" providerId="ADAL" clId="{7BDAEAF6-1DFD-427D-AB32-B3898C556232}" dt="2024-07-12T15:43:33.892" v="3190" actId="478"/>
          <ac:spMkLst>
            <pc:docMk/>
            <pc:sldMk cId="2320780369" sldId="746"/>
            <ac:spMk id="2099" creationId="{E738C39E-BA99-D1F1-7DE7-BA3B1B20269A}"/>
          </ac:spMkLst>
        </pc:spChg>
        <pc:spChg chg="mod">
          <ac:chgData name="Bertino Hernandez Cancino" userId="ce868ae7-7fce-4561-8884-386018fddd23" providerId="ADAL" clId="{7BDAEAF6-1DFD-427D-AB32-B3898C556232}" dt="2024-07-12T15:43:33.892" v="3190" actId="478"/>
          <ac:spMkLst>
            <pc:docMk/>
            <pc:sldMk cId="2320780369" sldId="746"/>
            <ac:spMk id="2101" creationId="{29BC42A4-4B5C-A465-132B-43FAB85680BB}"/>
          </ac:spMkLst>
        </pc:spChg>
        <pc:spChg chg="mod">
          <ac:chgData name="Bertino Hernandez Cancino" userId="ce868ae7-7fce-4561-8884-386018fddd23" providerId="ADAL" clId="{7BDAEAF6-1DFD-427D-AB32-B3898C556232}" dt="2024-07-12T15:43:30.893" v="3189" actId="478"/>
          <ac:spMkLst>
            <pc:docMk/>
            <pc:sldMk cId="2320780369" sldId="746"/>
            <ac:spMk id="2102" creationId="{00E50D55-FA95-7D53-BE1E-76749E6A687B}"/>
          </ac:spMkLst>
        </pc:spChg>
        <pc:spChg chg="mod">
          <ac:chgData name="Bertino Hernandez Cancino" userId="ce868ae7-7fce-4561-8884-386018fddd23" providerId="ADAL" clId="{7BDAEAF6-1DFD-427D-AB32-B3898C556232}" dt="2024-07-12T15:43:30.893" v="3189" actId="478"/>
          <ac:spMkLst>
            <pc:docMk/>
            <pc:sldMk cId="2320780369" sldId="746"/>
            <ac:spMk id="2103" creationId="{896ABEF1-B1E0-E04F-ACE6-F13847B40089}"/>
          </ac:spMkLst>
        </pc:spChg>
        <pc:spChg chg="mod">
          <ac:chgData name="Bertino Hernandez Cancino" userId="ce868ae7-7fce-4561-8884-386018fddd23" providerId="ADAL" clId="{7BDAEAF6-1DFD-427D-AB32-B3898C556232}" dt="2024-07-12T15:43:30.893" v="3189" actId="478"/>
          <ac:spMkLst>
            <pc:docMk/>
            <pc:sldMk cId="2320780369" sldId="746"/>
            <ac:spMk id="2104" creationId="{B9EC1692-53F6-F6AC-CCFC-9468AEBD095C}"/>
          </ac:spMkLst>
        </pc:spChg>
        <pc:spChg chg="mod">
          <ac:chgData name="Bertino Hernandez Cancino" userId="ce868ae7-7fce-4561-8884-386018fddd23" providerId="ADAL" clId="{7BDAEAF6-1DFD-427D-AB32-B3898C556232}" dt="2024-07-12T15:43:30.893" v="3189" actId="478"/>
          <ac:spMkLst>
            <pc:docMk/>
            <pc:sldMk cId="2320780369" sldId="746"/>
            <ac:spMk id="2105" creationId="{9834E09F-BF31-77B3-48C0-C0D59D5C340B}"/>
          </ac:spMkLst>
        </pc:spChg>
        <pc:spChg chg="mod">
          <ac:chgData name="Bertino Hernandez Cancino" userId="ce868ae7-7fce-4561-8884-386018fddd23" providerId="ADAL" clId="{7BDAEAF6-1DFD-427D-AB32-B3898C556232}" dt="2024-07-12T15:43:30.893" v="3189" actId="478"/>
          <ac:spMkLst>
            <pc:docMk/>
            <pc:sldMk cId="2320780369" sldId="746"/>
            <ac:spMk id="2107" creationId="{63ED8542-5B4D-92F7-04D8-1B672C4AEEFE}"/>
          </ac:spMkLst>
        </pc:spChg>
        <pc:grpChg chg="mod">
          <ac:chgData name="Bertino Hernandez Cancino" userId="ce868ae7-7fce-4561-8884-386018fddd23" providerId="ADAL" clId="{7BDAEAF6-1DFD-427D-AB32-B3898C556232}" dt="2024-07-12T15:43:33.892" v="3190" actId="478"/>
          <ac:grpSpMkLst>
            <pc:docMk/>
            <pc:sldMk cId="2320780369" sldId="746"/>
            <ac:grpSpMk id="1049" creationId="{DA12036F-49F0-702E-3935-02BD89511216}"/>
          </ac:grpSpMkLst>
        </pc:grpChg>
        <pc:grpChg chg="mod">
          <ac:chgData name="Bertino Hernandez Cancino" userId="ce868ae7-7fce-4561-8884-386018fddd23" providerId="ADAL" clId="{7BDAEAF6-1DFD-427D-AB32-B3898C556232}" dt="2024-07-12T15:43:36.091" v="3191" actId="478"/>
          <ac:grpSpMkLst>
            <pc:docMk/>
            <pc:sldMk cId="2320780369" sldId="746"/>
            <ac:grpSpMk id="1050" creationId="{3682D676-090F-83A0-F212-A63CBCA3C726}"/>
          </ac:grpSpMkLst>
        </pc:grpChg>
        <pc:grpChg chg="mod">
          <ac:chgData name="Bertino Hernandez Cancino" userId="ce868ae7-7fce-4561-8884-386018fddd23" providerId="ADAL" clId="{7BDAEAF6-1DFD-427D-AB32-B3898C556232}" dt="2024-07-12T15:46:09.449" v="3194" actId="478"/>
          <ac:grpSpMkLst>
            <pc:docMk/>
            <pc:sldMk cId="2320780369" sldId="746"/>
            <ac:grpSpMk id="1051" creationId="{B9218AFA-0C95-E2FE-FAD9-D5CFEEFE2F09}"/>
          </ac:grpSpMkLst>
        </pc:grpChg>
        <pc:grpChg chg="mod">
          <ac:chgData name="Bertino Hernandez Cancino" userId="ce868ae7-7fce-4561-8884-386018fddd23" providerId="ADAL" clId="{7BDAEAF6-1DFD-427D-AB32-B3898C556232}" dt="2024-07-12T15:46:11.848" v="3195" actId="478"/>
          <ac:grpSpMkLst>
            <pc:docMk/>
            <pc:sldMk cId="2320780369" sldId="746"/>
            <ac:grpSpMk id="1052" creationId="{CD40542C-97D6-E6D6-F075-B98F47F5F5BC}"/>
          </ac:grpSpMkLst>
        </pc:grpChg>
        <pc:grpChg chg="add del mod">
          <ac:chgData name="Bertino Hernandez Cancino" userId="ce868ae7-7fce-4561-8884-386018fddd23" providerId="ADAL" clId="{7BDAEAF6-1DFD-427D-AB32-B3898C556232}" dt="2024-07-12T15:43:30.893" v="3189" actId="478"/>
          <ac:grpSpMkLst>
            <pc:docMk/>
            <pc:sldMk cId="2320780369" sldId="746"/>
            <ac:grpSpMk id="1053" creationId="{6997D152-3E18-D633-F12F-6633A6C0029B}"/>
          </ac:grpSpMkLst>
        </pc:grpChg>
        <pc:grpChg chg="del">
          <ac:chgData name="Bertino Hernandez Cancino" userId="ce868ae7-7fce-4561-8884-386018fddd23" providerId="ADAL" clId="{7BDAEAF6-1DFD-427D-AB32-B3898C556232}" dt="2024-07-12T15:43:26.748" v="3186" actId="478"/>
          <ac:grpSpMkLst>
            <pc:docMk/>
            <pc:sldMk cId="2320780369" sldId="746"/>
            <ac:grpSpMk id="1054" creationId="{DA32A402-68DC-E281-E950-CCCE5849A75F}"/>
          </ac:grpSpMkLst>
        </pc:grpChg>
        <pc:grpChg chg="del">
          <ac:chgData name="Bertino Hernandez Cancino" userId="ce868ae7-7fce-4561-8884-386018fddd23" providerId="ADAL" clId="{7BDAEAF6-1DFD-427D-AB32-B3898C556232}" dt="2024-07-12T15:43:26.748" v="3186" actId="478"/>
          <ac:grpSpMkLst>
            <pc:docMk/>
            <pc:sldMk cId="2320780369" sldId="746"/>
            <ac:grpSpMk id="1055" creationId="{CF8A65B5-39F4-4210-9E2D-9317B019FA96}"/>
          </ac:grpSpMkLst>
        </pc:grpChg>
        <pc:grpChg chg="del">
          <ac:chgData name="Bertino Hernandez Cancino" userId="ce868ae7-7fce-4561-8884-386018fddd23" providerId="ADAL" clId="{7BDAEAF6-1DFD-427D-AB32-B3898C556232}" dt="2024-07-12T15:43:26.748" v="3186" actId="478"/>
          <ac:grpSpMkLst>
            <pc:docMk/>
            <pc:sldMk cId="2320780369" sldId="746"/>
            <ac:grpSpMk id="2112" creationId="{96BD6047-7800-C83B-766E-66F0DF780A89}"/>
          </ac:grpSpMkLst>
        </pc:grpChg>
        <pc:picChg chg="del">
          <ac:chgData name="Bertino Hernandez Cancino" userId="ce868ae7-7fce-4561-8884-386018fddd23" providerId="ADAL" clId="{7BDAEAF6-1DFD-427D-AB32-B3898C556232}" dt="2024-07-12T15:43:36.091" v="3191" actId="478"/>
          <ac:picMkLst>
            <pc:docMk/>
            <pc:sldMk cId="2320780369" sldId="746"/>
            <ac:picMk id="24" creationId="{802528D6-14A4-023B-C5B4-7B37D4791C6D}"/>
          </ac:picMkLst>
        </pc:picChg>
        <pc:picChg chg="del">
          <ac:chgData name="Bertino Hernandez Cancino" userId="ce868ae7-7fce-4561-8884-386018fddd23" providerId="ADAL" clId="{7BDAEAF6-1DFD-427D-AB32-B3898C556232}" dt="2024-07-12T15:46:09.449" v="3194" actId="478"/>
          <ac:picMkLst>
            <pc:docMk/>
            <pc:sldMk cId="2320780369" sldId="746"/>
            <ac:picMk id="1026" creationId="{CFB3CD88-8A0D-8DF4-60E5-9F69D2DF3049}"/>
          </ac:picMkLst>
        </pc:picChg>
        <pc:picChg chg="mod">
          <ac:chgData name="Bertino Hernandez Cancino" userId="ce868ae7-7fce-4561-8884-386018fddd23" providerId="ADAL" clId="{7BDAEAF6-1DFD-427D-AB32-B3898C556232}" dt="2024-07-12T15:43:36.091" v="3191" actId="478"/>
          <ac:picMkLst>
            <pc:docMk/>
            <pc:sldMk cId="2320780369" sldId="746"/>
            <ac:picMk id="1040" creationId="{23F0D662-3321-DC3B-C22F-7370A0659E36}"/>
          </ac:picMkLst>
        </pc:picChg>
        <pc:picChg chg="mod">
          <ac:chgData name="Bertino Hernandez Cancino" userId="ce868ae7-7fce-4561-8884-386018fddd23" providerId="ADAL" clId="{7BDAEAF6-1DFD-427D-AB32-B3898C556232}" dt="2024-07-12T15:43:33.892" v="3190" actId="478"/>
          <ac:picMkLst>
            <pc:docMk/>
            <pc:sldMk cId="2320780369" sldId="746"/>
            <ac:picMk id="1041" creationId="{AC35657B-BD78-5DA3-ADC5-24D48069D068}"/>
          </ac:picMkLst>
        </pc:picChg>
        <pc:picChg chg="mod">
          <ac:chgData name="Bertino Hernandez Cancino" userId="ce868ae7-7fce-4561-8884-386018fddd23" providerId="ADAL" clId="{7BDAEAF6-1DFD-427D-AB32-B3898C556232}" dt="2024-07-12T15:46:09.449" v="3194" actId="478"/>
          <ac:picMkLst>
            <pc:docMk/>
            <pc:sldMk cId="2320780369" sldId="746"/>
            <ac:picMk id="1042" creationId="{F3471228-C988-171E-A0F4-744FC58186B6}"/>
          </ac:picMkLst>
        </pc:picChg>
        <pc:picChg chg="mod">
          <ac:chgData name="Bertino Hernandez Cancino" userId="ce868ae7-7fce-4561-8884-386018fddd23" providerId="ADAL" clId="{7BDAEAF6-1DFD-427D-AB32-B3898C556232}" dt="2024-07-12T15:46:11.848" v="3195" actId="478"/>
          <ac:picMkLst>
            <pc:docMk/>
            <pc:sldMk cId="2320780369" sldId="746"/>
            <ac:picMk id="1043" creationId="{DF5CBCE3-248F-C665-2A6C-BDAAD6DDD06C}"/>
          </ac:picMkLst>
        </pc:picChg>
        <pc:picChg chg="mod">
          <ac:chgData name="Bertino Hernandez Cancino" userId="ce868ae7-7fce-4561-8884-386018fddd23" providerId="ADAL" clId="{7BDAEAF6-1DFD-427D-AB32-B3898C556232}" dt="2024-07-12T15:43:30.893" v="3189" actId="478"/>
          <ac:picMkLst>
            <pc:docMk/>
            <pc:sldMk cId="2320780369" sldId="746"/>
            <ac:picMk id="1044" creationId="{0D7DADFB-E595-7AC3-4380-BEE20D2052C2}"/>
          </ac:picMkLst>
        </pc:picChg>
        <pc:picChg chg="del">
          <ac:chgData name="Bertino Hernandez Cancino" userId="ce868ae7-7fce-4561-8884-386018fddd23" providerId="ADAL" clId="{7BDAEAF6-1DFD-427D-AB32-B3898C556232}" dt="2024-07-12T15:43:33.892" v="3190" actId="478"/>
          <ac:picMkLst>
            <pc:docMk/>
            <pc:sldMk cId="2320780369" sldId="746"/>
            <ac:picMk id="2108" creationId="{73037BF7-4A23-3AF0-B81C-E9ACB7679FD2}"/>
          </ac:picMkLst>
        </pc:picChg>
        <pc:picChg chg="del">
          <ac:chgData name="Bertino Hernandez Cancino" userId="ce868ae7-7fce-4561-8884-386018fddd23" providerId="ADAL" clId="{7BDAEAF6-1DFD-427D-AB32-B3898C556232}" dt="2024-07-12T15:46:11.848" v="3195" actId="478"/>
          <ac:picMkLst>
            <pc:docMk/>
            <pc:sldMk cId="2320780369" sldId="746"/>
            <ac:picMk id="2109" creationId="{D8CA89E5-1969-B724-79F7-1AFCE649D286}"/>
          </ac:picMkLst>
        </pc:picChg>
        <pc:picChg chg="del">
          <ac:chgData name="Bertino Hernandez Cancino" userId="ce868ae7-7fce-4561-8884-386018fddd23" providerId="ADAL" clId="{7BDAEAF6-1DFD-427D-AB32-B3898C556232}" dt="2024-07-12T15:43:30.893" v="3189" actId="478"/>
          <ac:picMkLst>
            <pc:docMk/>
            <pc:sldMk cId="2320780369" sldId="746"/>
            <ac:picMk id="2110" creationId="{AF6C4229-A7E4-7BB1-8DD8-837A32B5BA8F}"/>
          </ac:picMkLst>
        </pc:picChg>
      </pc:sldChg>
      <pc:sldChg chg="modSp mod">
        <pc:chgData name="Bertino Hernandez Cancino" userId="ce868ae7-7fce-4561-8884-386018fddd23" providerId="ADAL" clId="{7BDAEAF6-1DFD-427D-AB32-B3898C556232}" dt="2024-06-27T20:02:01.188" v="2091" actId="20577"/>
        <pc:sldMkLst>
          <pc:docMk/>
          <pc:sldMk cId="1277274073" sldId="748"/>
        </pc:sldMkLst>
        <pc:spChg chg="mod">
          <ac:chgData name="Bertino Hernandez Cancino" userId="ce868ae7-7fce-4561-8884-386018fddd23" providerId="ADAL" clId="{7BDAEAF6-1DFD-427D-AB32-B3898C556232}" dt="2024-06-27T20:02:01.188" v="2091" actId="20577"/>
          <ac:spMkLst>
            <pc:docMk/>
            <pc:sldMk cId="1277274073" sldId="748"/>
            <ac:spMk id="5" creationId="{D33CA0AC-27FC-907C-BC8A-253019156B9B}"/>
          </ac:spMkLst>
        </pc:spChg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995560525" sldId="75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271671970" sldId="75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83625688" sldId="754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453488963" sldId="758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484630326" sldId="759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85215372" sldId="76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197009986" sldId="76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12809972" sldId="765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174513860" sldId="766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885535401" sldId="768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429421021" sldId="769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962536115" sldId="770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717246833" sldId="77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894130474" sldId="77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860936529" sldId="774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202303726" sldId="775"/>
        </pc:sldMkLst>
      </pc:sldChg>
      <pc:sldChg chg="del">
        <pc:chgData name="Bertino Hernandez Cancino" userId="ce868ae7-7fce-4561-8884-386018fddd23" providerId="ADAL" clId="{7BDAEAF6-1DFD-427D-AB32-B3898C556232}" dt="2024-06-27T16:32:03.338" v="1" actId="47"/>
        <pc:sldMkLst>
          <pc:docMk/>
          <pc:sldMk cId="2263020333" sldId="780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673209310" sldId="782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380767002" sldId="783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544076761" sldId="786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770932680" sldId="789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478183929" sldId="791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653402480" sldId="792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54873488" sldId="794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491207029" sldId="795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637912814" sldId="796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1880408805" sldId="797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2920832609" sldId="798"/>
        </pc:sldMkLst>
      </pc:sldChg>
      <pc:sldChg chg="addSp delSp modSp del mod">
        <pc:chgData name="Bertino Hernandez Cancino" userId="ce868ae7-7fce-4561-8884-386018fddd23" providerId="ADAL" clId="{7BDAEAF6-1DFD-427D-AB32-B3898C556232}" dt="2024-06-27T17:32:19.217" v="783" actId="47"/>
        <pc:sldMkLst>
          <pc:docMk/>
          <pc:sldMk cId="510195231" sldId="799"/>
        </pc:sldMkLst>
        <pc:spChg chg="add mod">
          <ac:chgData name="Bertino Hernandez Cancino" userId="ce868ae7-7fce-4561-8884-386018fddd23" providerId="ADAL" clId="{7BDAEAF6-1DFD-427D-AB32-B3898C556232}" dt="2024-06-27T16:34:31.677" v="147" actId="1038"/>
          <ac:spMkLst>
            <pc:docMk/>
            <pc:sldMk cId="510195231" sldId="799"/>
            <ac:spMk id="3" creationId="{570638C6-DFE0-E687-CBE1-7324898253F8}"/>
          </ac:spMkLst>
        </pc:spChg>
        <pc:spChg chg="add mod">
          <ac:chgData name="Bertino Hernandez Cancino" userId="ce868ae7-7fce-4561-8884-386018fddd23" providerId="ADAL" clId="{7BDAEAF6-1DFD-427D-AB32-B3898C556232}" dt="2024-06-27T16:34:25.512" v="131" actId="14100"/>
          <ac:spMkLst>
            <pc:docMk/>
            <pc:sldMk cId="510195231" sldId="799"/>
            <ac:spMk id="4" creationId="{9A1A38C2-BA0F-47A2-E105-C1C8C9290185}"/>
          </ac:spMkLst>
        </pc:spChg>
        <pc:spChg chg="add mod">
          <ac:chgData name="Bertino Hernandez Cancino" userId="ce868ae7-7fce-4561-8884-386018fddd23" providerId="ADAL" clId="{7BDAEAF6-1DFD-427D-AB32-B3898C556232}" dt="2024-06-27T16:34:42.609" v="155" actId="20577"/>
          <ac:spMkLst>
            <pc:docMk/>
            <pc:sldMk cId="510195231" sldId="799"/>
            <ac:spMk id="8" creationId="{89158FF5-8AC9-BA44-C208-396D5B56193F}"/>
          </ac:spMkLst>
        </pc:spChg>
        <pc:spChg chg="add mod">
          <ac:chgData name="Bertino Hernandez Cancino" userId="ce868ae7-7fce-4561-8884-386018fddd23" providerId="ADAL" clId="{7BDAEAF6-1DFD-427D-AB32-B3898C556232}" dt="2024-06-27T16:34:59.465" v="165" actId="20577"/>
          <ac:spMkLst>
            <pc:docMk/>
            <pc:sldMk cId="510195231" sldId="799"/>
            <ac:spMk id="16" creationId="{9E0B5FF5-BBEE-9556-F81D-3AC68E1F5E8C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25" creationId="{48114FC7-56FA-78CD-FF63-11D4CF8F2968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26" creationId="{8F5956CA-9FAC-A3C9-9385-59E8DAD2F9E5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27" creationId="{0C114E98-3925-FBF9-F26C-983BDF038F35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28" creationId="{FAE09FF3-DBB6-01C9-704D-081407C82697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29" creationId="{5635FCFF-7EDC-1972-0BB4-78AB63730356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31" creationId="{5C864B19-C753-88CC-5DE6-D28ECDB39B68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24" creationId="{F4D1E205-5E2C-8AA0-E06B-8FEA20CCF7E7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25" creationId="{D44FC866-C0DB-36F1-6759-1287FCCA1F04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29" creationId="{C704BDFB-7766-7370-525E-9C6C2A64E1E7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30" creationId="{659AA293-1F1C-0177-5993-0F1FF79AFDD0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31" creationId="{D33C41AA-96C7-00DC-261C-86A5FC1ABEA8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32" creationId="{D3E7C478-96BA-666E-54A6-7B26C1EFA757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33" creationId="{EF0C98E7-5174-A4F6-B4FC-D96FD90C8AD4}"/>
          </ac:spMkLst>
        </pc:spChg>
        <pc:spChg chg="del">
          <ac:chgData name="Bertino Hernandez Cancino" userId="ce868ae7-7fce-4561-8884-386018fddd23" providerId="ADAL" clId="{7BDAEAF6-1DFD-427D-AB32-B3898C556232}" dt="2024-06-27T16:32:07.089" v="2" actId="478"/>
          <ac:spMkLst>
            <pc:docMk/>
            <pc:sldMk cId="510195231" sldId="799"/>
            <ac:spMk id="1051" creationId="{D245F4EF-DEF5-84D5-9309-E2B933960CB1}"/>
          </ac:spMkLst>
        </pc:spChg>
        <pc:picChg chg="del">
          <ac:chgData name="Bertino Hernandez Cancino" userId="ce868ae7-7fce-4561-8884-386018fddd23" providerId="ADAL" clId="{7BDAEAF6-1DFD-427D-AB32-B3898C556232}" dt="2024-06-27T16:32:07.089" v="2" actId="478"/>
          <ac:picMkLst>
            <pc:docMk/>
            <pc:sldMk cId="510195231" sldId="799"/>
            <ac:picMk id="2" creationId="{3F8C6F08-A4F9-CEBD-446C-42E0A20940D5}"/>
          </ac:picMkLst>
        </pc:picChg>
        <pc:picChg chg="add mod">
          <ac:chgData name="Bertino Hernandez Cancino" userId="ce868ae7-7fce-4561-8884-386018fddd23" providerId="ADAL" clId="{7BDAEAF6-1DFD-427D-AB32-B3898C556232}" dt="2024-06-27T16:33:05.701" v="10" actId="1076"/>
          <ac:picMkLst>
            <pc:docMk/>
            <pc:sldMk cId="510195231" sldId="799"/>
            <ac:picMk id="1026" creationId="{5D6B00B7-D803-5D0A-C888-85D64407688D}"/>
          </ac:picMkLst>
        </pc:picChg>
        <pc:picChg chg="del">
          <ac:chgData name="Bertino Hernandez Cancino" userId="ce868ae7-7fce-4561-8884-386018fddd23" providerId="ADAL" clId="{7BDAEAF6-1DFD-427D-AB32-B3898C556232}" dt="2024-06-27T16:32:07.089" v="2" actId="478"/>
          <ac:picMkLst>
            <pc:docMk/>
            <pc:sldMk cId="510195231" sldId="799"/>
            <ac:picMk id="1052" creationId="{1DE28776-66FD-768D-9B48-4029C24E8DC5}"/>
          </ac:picMkLst>
        </pc:picChg>
        <pc:cxnChg chg="del">
          <ac:chgData name="Bertino Hernandez Cancino" userId="ce868ae7-7fce-4561-8884-386018fddd23" providerId="ADAL" clId="{7BDAEAF6-1DFD-427D-AB32-B3898C556232}" dt="2024-06-27T16:32:07.089" v="2" actId="478"/>
          <ac:cxnSpMkLst>
            <pc:docMk/>
            <pc:sldMk cId="510195231" sldId="799"/>
            <ac:cxnSpMk id="1035" creationId="{96D6CB19-160D-59EF-8CBE-A35EBA4A8ECB}"/>
          </ac:cxnSpMkLst>
        </pc:cxnChg>
        <pc:cxnChg chg="del">
          <ac:chgData name="Bertino Hernandez Cancino" userId="ce868ae7-7fce-4561-8884-386018fddd23" providerId="ADAL" clId="{7BDAEAF6-1DFD-427D-AB32-B3898C556232}" dt="2024-06-27T16:32:07.089" v="2" actId="478"/>
          <ac:cxnSpMkLst>
            <pc:docMk/>
            <pc:sldMk cId="510195231" sldId="799"/>
            <ac:cxnSpMk id="1036" creationId="{033BEBCC-8861-1951-8114-D7A35E484D16}"/>
          </ac:cxnSpMkLst>
        </pc:cxnChg>
        <pc:cxnChg chg="del">
          <ac:chgData name="Bertino Hernandez Cancino" userId="ce868ae7-7fce-4561-8884-386018fddd23" providerId="ADAL" clId="{7BDAEAF6-1DFD-427D-AB32-B3898C556232}" dt="2024-06-27T16:32:07.089" v="2" actId="478"/>
          <ac:cxnSpMkLst>
            <pc:docMk/>
            <pc:sldMk cId="510195231" sldId="799"/>
            <ac:cxnSpMk id="1039" creationId="{9BC1BD6E-5DFD-0519-5B6B-851F42CF2A78}"/>
          </ac:cxnSpMkLst>
        </pc:cxnChg>
      </pc:sldChg>
      <pc:sldChg chg="addSp delSp modSp add mod modAnim">
        <pc:chgData name="Bertino Hernandez Cancino" userId="ce868ae7-7fce-4561-8884-386018fddd23" providerId="ADAL" clId="{7BDAEAF6-1DFD-427D-AB32-B3898C556232}" dt="2024-07-12T15:47:21.426" v="3214" actId="20577"/>
        <pc:sldMkLst>
          <pc:docMk/>
          <pc:sldMk cId="45756043" sldId="800"/>
        </pc:sldMkLst>
        <pc:spChg chg="add del mod">
          <ac:chgData name="Bertino Hernandez Cancino" userId="ce868ae7-7fce-4561-8884-386018fddd23" providerId="ADAL" clId="{7BDAEAF6-1DFD-427D-AB32-B3898C556232}" dt="2024-07-09T23:00:03.045" v="2170" actId="478"/>
          <ac:spMkLst>
            <pc:docMk/>
            <pc:sldMk cId="45756043" sldId="800"/>
            <ac:spMk id="2" creationId="{3788EF99-1B1E-B0A6-B8DC-9C056530C0ED}"/>
          </ac:spMkLst>
        </pc:spChg>
        <pc:spChg chg="del">
          <ac:chgData name="Bertino Hernandez Cancino" userId="ce868ae7-7fce-4561-8884-386018fddd23" providerId="ADAL" clId="{7BDAEAF6-1DFD-427D-AB32-B3898C556232}" dt="2024-06-27T16:35:57.213" v="170" actId="478"/>
          <ac:spMkLst>
            <pc:docMk/>
            <pc:sldMk cId="45756043" sldId="800"/>
            <ac:spMk id="3" creationId="{570638C6-DFE0-E687-CBE1-7324898253F8}"/>
          </ac:spMkLst>
        </pc:spChg>
        <pc:spChg chg="add mod">
          <ac:chgData name="Bertino Hernandez Cancino" userId="ce868ae7-7fce-4561-8884-386018fddd23" providerId="ADAL" clId="{7BDAEAF6-1DFD-427D-AB32-B3898C556232}" dt="2024-07-09T23:11:15.868" v="2702" actId="1037"/>
          <ac:spMkLst>
            <pc:docMk/>
            <pc:sldMk cId="45756043" sldId="800"/>
            <ac:spMk id="4" creationId="{9339B784-8BCC-FF0E-0F30-B564D1142019}"/>
          </ac:spMkLst>
        </pc:spChg>
        <pc:spChg chg="del">
          <ac:chgData name="Bertino Hernandez Cancino" userId="ce868ae7-7fce-4561-8884-386018fddd23" providerId="ADAL" clId="{7BDAEAF6-1DFD-427D-AB32-B3898C556232}" dt="2024-06-27T16:35:57.213" v="170" actId="478"/>
          <ac:spMkLst>
            <pc:docMk/>
            <pc:sldMk cId="45756043" sldId="800"/>
            <ac:spMk id="4" creationId="{9A1A38C2-BA0F-47A2-E105-C1C8C9290185}"/>
          </ac:spMkLst>
        </pc:spChg>
        <pc:spChg chg="del">
          <ac:chgData name="Bertino Hernandez Cancino" userId="ce868ae7-7fce-4561-8884-386018fddd23" providerId="ADAL" clId="{7BDAEAF6-1DFD-427D-AB32-B3898C556232}" dt="2024-06-27T16:35:57.213" v="170" actId="478"/>
          <ac:spMkLst>
            <pc:docMk/>
            <pc:sldMk cId="45756043" sldId="800"/>
            <ac:spMk id="8" creationId="{89158FF5-8AC9-BA44-C208-396D5B56193F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16" creationId="{172E60AE-CCE9-E62A-9441-7DC932FFAE9F}"/>
          </ac:spMkLst>
        </pc:spChg>
        <pc:spChg chg="del">
          <ac:chgData name="Bertino Hernandez Cancino" userId="ce868ae7-7fce-4561-8884-386018fddd23" providerId="ADAL" clId="{7BDAEAF6-1DFD-427D-AB32-B3898C556232}" dt="2024-06-27T16:35:57.213" v="170" actId="478"/>
          <ac:spMkLst>
            <pc:docMk/>
            <pc:sldMk cId="45756043" sldId="800"/>
            <ac:spMk id="16" creationId="{9E0B5FF5-BBEE-9556-F81D-3AC68E1F5E8C}"/>
          </ac:spMkLst>
        </pc:spChg>
        <pc:spChg chg="add del mod">
          <ac:chgData name="Bertino Hernandez Cancino" userId="ce868ae7-7fce-4561-8884-386018fddd23" providerId="ADAL" clId="{7BDAEAF6-1DFD-427D-AB32-B3898C556232}" dt="2024-07-09T23:00:02.444" v="2169" actId="478"/>
          <ac:spMkLst>
            <pc:docMk/>
            <pc:sldMk cId="45756043" sldId="800"/>
            <ac:spMk id="17" creationId="{CC2CCFA2-3E12-C924-6D55-B52333B4395D}"/>
          </ac:spMkLst>
        </pc:spChg>
        <pc:spChg chg="mod">
          <ac:chgData name="Bertino Hernandez Cancino" userId="ce868ae7-7fce-4561-8884-386018fddd23" providerId="ADAL" clId="{7BDAEAF6-1DFD-427D-AB32-B3898C556232}" dt="2024-07-12T15:42:12.496" v="3121" actId="20577"/>
          <ac:spMkLst>
            <pc:docMk/>
            <pc:sldMk cId="45756043" sldId="800"/>
            <ac:spMk id="21" creationId="{0EDD1DB6-723A-B55E-FC82-E19AD4957968}"/>
          </ac:spMkLst>
        </pc:spChg>
        <pc:spChg chg="add del mod">
          <ac:chgData name="Bertino Hernandez Cancino" userId="ce868ae7-7fce-4561-8884-386018fddd23" providerId="ADAL" clId="{7BDAEAF6-1DFD-427D-AB32-B3898C556232}" dt="2024-07-09T23:00:08.724" v="2175" actId="478"/>
          <ac:spMkLst>
            <pc:docMk/>
            <pc:sldMk cId="45756043" sldId="800"/>
            <ac:spMk id="25" creationId="{06B08471-F528-BE1B-8BC6-0E6F6B4112EA}"/>
          </ac:spMkLst>
        </pc:spChg>
        <pc:spChg chg="add del mod">
          <ac:chgData name="Bertino Hernandez Cancino" userId="ce868ae7-7fce-4561-8884-386018fddd23" providerId="ADAL" clId="{7BDAEAF6-1DFD-427D-AB32-B3898C556232}" dt="2024-07-09T23:00:16.731" v="2177" actId="478"/>
          <ac:spMkLst>
            <pc:docMk/>
            <pc:sldMk cId="45756043" sldId="800"/>
            <ac:spMk id="26" creationId="{8A3750F9-AFC0-9342-0D37-098897DB526C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8" creationId="{254EEBB6-D59B-9A48-6536-B9EDC09226DB}"/>
          </ac:spMkLst>
        </pc:spChg>
        <pc:spChg chg="add del mod">
          <ac:chgData name="Bertino Hernandez Cancino" userId="ce868ae7-7fce-4561-8884-386018fddd23" providerId="ADAL" clId="{7BDAEAF6-1DFD-427D-AB32-B3898C556232}" dt="2024-06-27T16:40:55.340" v="230" actId="478"/>
          <ac:spMkLst>
            <pc:docMk/>
            <pc:sldMk cId="45756043" sldId="800"/>
            <ac:spMk id="29" creationId="{3220E68D-8F1C-5E19-635A-F90591991567}"/>
          </ac:spMkLst>
        </pc:spChg>
        <pc:spChg chg="add del mod">
          <ac:chgData name="Bertino Hernandez Cancino" userId="ce868ae7-7fce-4561-8884-386018fddd23" providerId="ADAL" clId="{7BDAEAF6-1DFD-427D-AB32-B3898C556232}" dt="2024-07-09T23:00:16.731" v="2177" actId="478"/>
          <ac:spMkLst>
            <pc:docMk/>
            <pc:sldMk cId="45756043" sldId="800"/>
            <ac:spMk id="30" creationId="{2FE4A555-51E6-47C7-CB57-64708AB7C269}"/>
          </ac:spMkLst>
        </pc:spChg>
        <pc:spChg chg="add del mod">
          <ac:chgData name="Bertino Hernandez Cancino" userId="ce868ae7-7fce-4561-8884-386018fddd23" providerId="ADAL" clId="{7BDAEAF6-1DFD-427D-AB32-B3898C556232}" dt="2024-07-09T23:00:39.994" v="2197" actId="478"/>
          <ac:spMkLst>
            <pc:docMk/>
            <pc:sldMk cId="45756043" sldId="800"/>
            <ac:spMk id="1025" creationId="{9EFFCEC7-2921-4E4F-70CC-A766168EB01B}"/>
          </ac:spMkLst>
        </pc:spChg>
        <pc:spChg chg="add del mod">
          <ac:chgData name="Bertino Hernandez Cancino" userId="ce868ae7-7fce-4561-8884-386018fddd23" providerId="ADAL" clId="{7BDAEAF6-1DFD-427D-AB32-B3898C556232}" dt="2024-07-09T23:00:53.029" v="2206" actId="478"/>
          <ac:spMkLst>
            <pc:docMk/>
            <pc:sldMk cId="45756043" sldId="800"/>
            <ac:spMk id="1030" creationId="{5EBECD34-C67C-C5B1-7F64-0B473C101F8C}"/>
          </ac:spMkLst>
        </pc:spChg>
        <pc:spChg chg="add del mod">
          <ac:chgData name="Bertino Hernandez Cancino" userId="ce868ae7-7fce-4561-8884-386018fddd23" providerId="ADAL" clId="{7BDAEAF6-1DFD-427D-AB32-B3898C556232}" dt="2024-06-27T17:31:08.303" v="740" actId="478"/>
          <ac:spMkLst>
            <pc:docMk/>
            <pc:sldMk cId="45756043" sldId="800"/>
            <ac:spMk id="1032" creationId="{9840514E-4AF6-A4F9-7F95-9C06DA409E1D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33" creationId="{28C00E07-110F-4128-9361-BA470D61E2F2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35" creationId="{2830D55A-F293-9CFB-32BC-9F00F1D4120C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37" creationId="{25CF70F2-2844-2F6A-FF23-329B40C3FD42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39" creationId="{5625C88F-A750-0E7D-F35C-88E20CC0EC41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41" creationId="{C6B5A798-037A-B2B1-55E0-D703675D9963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43" creationId="{7D6517D4-DEC7-CA12-DB89-9CD1A003403E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45" creationId="{EBF968FC-0982-7EE6-4FBC-93A499ACF73F}"/>
          </ac:spMkLst>
        </pc:spChg>
        <pc:spChg chg="add del mod">
          <ac:chgData name="Bertino Hernandez Cancino" userId="ce868ae7-7fce-4561-8884-386018fddd23" providerId="ADAL" clId="{7BDAEAF6-1DFD-427D-AB32-B3898C556232}" dt="2024-07-09T23:00:37.076" v="2194" actId="478"/>
          <ac:spMkLst>
            <pc:docMk/>
            <pc:sldMk cId="45756043" sldId="800"/>
            <ac:spMk id="1046" creationId="{A27BA182-9AE4-5C38-B9EF-6D37EE383C06}"/>
          </ac:spMkLst>
        </pc:spChg>
        <pc:spChg chg="add del mod">
          <ac:chgData name="Bertino Hernandez Cancino" userId="ce868ae7-7fce-4561-8884-386018fddd23" providerId="ADAL" clId="{7BDAEAF6-1DFD-427D-AB32-B3898C556232}" dt="2024-07-09T23:00:43.765" v="2200" actId="478"/>
          <ac:spMkLst>
            <pc:docMk/>
            <pc:sldMk cId="45756043" sldId="800"/>
            <ac:spMk id="1047" creationId="{730F9212-B762-BE6A-66F8-E7A492FA395B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49" creationId="{E4B3AAA7-6EFE-990A-90C5-CC48BD76FD89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51" creationId="{3EA18CBB-501D-0867-ACC9-DC582E2A6EC4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53" creationId="{A234D4C1-CA57-69B0-FD09-E5AFBC99A7D8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1055" creationId="{096E05BE-91C2-854E-C691-2B94FD7F3983}"/>
          </ac:spMkLst>
        </pc:spChg>
        <pc:spChg chg="add del mod">
          <ac:chgData name="Bertino Hernandez Cancino" userId="ce868ae7-7fce-4561-8884-386018fddd23" providerId="ADAL" clId="{7BDAEAF6-1DFD-427D-AB32-B3898C556232}" dt="2024-07-09T23:00:21.953" v="2181" actId="478"/>
          <ac:spMkLst>
            <pc:docMk/>
            <pc:sldMk cId="45756043" sldId="800"/>
            <ac:spMk id="2048" creationId="{E8A54541-E05C-F075-3803-D47B97CDA23C}"/>
          </ac:spMkLst>
        </pc:spChg>
        <pc:spChg chg="add del mod">
          <ac:chgData name="Bertino Hernandez Cancino" userId="ce868ae7-7fce-4561-8884-386018fddd23" providerId="ADAL" clId="{7BDAEAF6-1DFD-427D-AB32-B3898C556232}" dt="2024-07-09T23:00:19.916" v="2179" actId="478"/>
          <ac:spMkLst>
            <pc:docMk/>
            <pc:sldMk cId="45756043" sldId="800"/>
            <ac:spMk id="2049" creationId="{F11A999E-2227-8710-ACD5-EFE86835B19F}"/>
          </ac:spMkLst>
        </pc:spChg>
        <pc:spChg chg="add del mod">
          <ac:chgData name="Bertino Hernandez Cancino" userId="ce868ae7-7fce-4561-8884-386018fddd23" providerId="ADAL" clId="{7BDAEAF6-1DFD-427D-AB32-B3898C556232}" dt="2024-07-09T23:00:12.766" v="2176" actId="478"/>
          <ac:spMkLst>
            <pc:docMk/>
            <pc:sldMk cId="45756043" sldId="800"/>
            <ac:spMk id="2051" creationId="{4993095B-84EA-854B-6C1A-B2521CBD241F}"/>
          </ac:spMkLst>
        </pc:spChg>
        <pc:spChg chg="add del mod">
          <ac:chgData name="Bertino Hernandez Cancino" userId="ce868ae7-7fce-4561-8884-386018fddd23" providerId="ADAL" clId="{7BDAEAF6-1DFD-427D-AB32-B3898C556232}" dt="2024-07-09T23:00:07.635" v="2174" actId="478"/>
          <ac:spMkLst>
            <pc:docMk/>
            <pc:sldMk cId="45756043" sldId="800"/>
            <ac:spMk id="2053" creationId="{B9122024-82FF-4721-629F-9356F015F17D}"/>
          </ac:spMkLst>
        </pc:spChg>
        <pc:spChg chg="add del mod">
          <ac:chgData name="Bertino Hernandez Cancino" userId="ce868ae7-7fce-4561-8884-386018fddd23" providerId="ADAL" clId="{7BDAEAF6-1DFD-427D-AB32-B3898C556232}" dt="2024-07-09T23:00:25.379" v="2184" actId="478"/>
          <ac:spMkLst>
            <pc:docMk/>
            <pc:sldMk cId="45756043" sldId="800"/>
            <ac:spMk id="2055" creationId="{FD858871-127E-68AB-853C-CE870E0458D4}"/>
          </ac:spMkLst>
        </pc:spChg>
        <pc:spChg chg="add del mod">
          <ac:chgData name="Bertino Hernandez Cancino" userId="ce868ae7-7fce-4561-8884-386018fddd23" providerId="ADAL" clId="{7BDAEAF6-1DFD-427D-AB32-B3898C556232}" dt="2024-07-09T23:00:29.575" v="2188" actId="478"/>
          <ac:spMkLst>
            <pc:docMk/>
            <pc:sldMk cId="45756043" sldId="800"/>
            <ac:spMk id="2057" creationId="{E2189562-8297-668A-D0FA-BF3A27D0CDCA}"/>
          </ac:spMkLst>
        </pc:spChg>
        <pc:spChg chg="add del mod">
          <ac:chgData name="Bertino Hernandez Cancino" userId="ce868ae7-7fce-4561-8884-386018fddd23" providerId="ADAL" clId="{7BDAEAF6-1DFD-427D-AB32-B3898C556232}" dt="2024-07-09T23:00:33.137" v="2190" actId="478"/>
          <ac:spMkLst>
            <pc:docMk/>
            <pc:sldMk cId="45756043" sldId="800"/>
            <ac:spMk id="2059" creationId="{10D39C9E-BD2C-389E-B01D-5E85192F2F5C}"/>
          </ac:spMkLst>
        </pc:spChg>
        <pc:spChg chg="add del mod">
          <ac:chgData name="Bertino Hernandez Cancino" userId="ce868ae7-7fce-4561-8884-386018fddd23" providerId="ADAL" clId="{7BDAEAF6-1DFD-427D-AB32-B3898C556232}" dt="2024-07-09T23:00:35.247" v="2192" actId="478"/>
          <ac:spMkLst>
            <pc:docMk/>
            <pc:sldMk cId="45756043" sldId="800"/>
            <ac:spMk id="2061" creationId="{7542F49F-4C52-5A4F-503E-4545A01D9606}"/>
          </ac:spMkLst>
        </pc:spChg>
        <pc:spChg chg="add del mod ord">
          <ac:chgData name="Bertino Hernandez Cancino" userId="ce868ae7-7fce-4561-8884-386018fddd23" providerId="ADAL" clId="{7BDAEAF6-1DFD-427D-AB32-B3898C556232}" dt="2024-07-09T23:00:17.776" v="2178" actId="478"/>
          <ac:spMkLst>
            <pc:docMk/>
            <pc:sldMk cId="45756043" sldId="800"/>
            <ac:spMk id="2063" creationId="{27C3F548-3771-CDC5-B9B1-7FEE8CAE9425}"/>
          </ac:spMkLst>
        </pc:spChg>
        <pc:spChg chg="add del mod">
          <ac:chgData name="Bertino Hernandez Cancino" userId="ce868ae7-7fce-4561-8884-386018fddd23" providerId="ADAL" clId="{7BDAEAF6-1DFD-427D-AB32-B3898C556232}" dt="2024-07-09T23:00:45.350" v="2202" actId="478"/>
          <ac:spMkLst>
            <pc:docMk/>
            <pc:sldMk cId="45756043" sldId="800"/>
            <ac:spMk id="2064" creationId="{AC6B72E5-720C-7EFB-B446-1132CF2F7F82}"/>
          </ac:spMkLst>
        </pc:spChg>
        <pc:spChg chg="add del mod">
          <ac:chgData name="Bertino Hernandez Cancino" userId="ce868ae7-7fce-4561-8884-386018fddd23" providerId="ADAL" clId="{7BDAEAF6-1DFD-427D-AB32-B3898C556232}" dt="2024-07-09T23:00:16.731" v="2177" actId="478"/>
          <ac:spMkLst>
            <pc:docMk/>
            <pc:sldMk cId="45756043" sldId="800"/>
            <ac:spMk id="2065" creationId="{28240379-0F9F-4434-8635-460FE2CBCFE2}"/>
          </ac:spMkLst>
        </pc:spChg>
        <pc:spChg chg="add del mod">
          <ac:chgData name="Bertino Hernandez Cancino" userId="ce868ae7-7fce-4561-8884-386018fddd23" providerId="ADAL" clId="{7BDAEAF6-1DFD-427D-AB32-B3898C556232}" dt="2024-07-09T23:10:28.724" v="2636" actId="478"/>
          <ac:spMkLst>
            <pc:docMk/>
            <pc:sldMk cId="45756043" sldId="800"/>
            <ac:spMk id="2066" creationId="{00D1CAB4-F8D6-AAD5-6926-8723769C0AFC}"/>
          </ac:spMkLst>
        </pc:spChg>
        <pc:spChg chg="add del mod">
          <ac:chgData name="Bertino Hernandez Cancino" userId="ce868ae7-7fce-4561-8884-386018fddd23" providerId="ADAL" clId="{7BDAEAF6-1DFD-427D-AB32-B3898C556232}" dt="2024-06-27T17:11:09.280" v="526" actId="478"/>
          <ac:spMkLst>
            <pc:docMk/>
            <pc:sldMk cId="45756043" sldId="800"/>
            <ac:spMk id="2067" creationId="{29A0EE43-173B-8263-1DC8-0B2815F5040D}"/>
          </ac:spMkLst>
        </pc:spChg>
        <pc:spChg chg="add del mod">
          <ac:chgData name="Bertino Hernandez Cancino" userId="ce868ae7-7fce-4561-8884-386018fddd23" providerId="ADAL" clId="{7BDAEAF6-1DFD-427D-AB32-B3898C556232}" dt="2024-07-09T23:14:43.071" v="2837" actId="478"/>
          <ac:spMkLst>
            <pc:docMk/>
            <pc:sldMk cId="45756043" sldId="800"/>
            <ac:spMk id="2068" creationId="{FFAA8C32-3B3D-BADF-2945-23EB95FA19F1}"/>
          </ac:spMkLst>
        </pc:spChg>
        <pc:spChg chg="add del mod">
          <ac:chgData name="Bertino Hernandez Cancino" userId="ce868ae7-7fce-4561-8884-386018fddd23" providerId="ADAL" clId="{7BDAEAF6-1DFD-427D-AB32-B3898C556232}" dt="2024-07-09T23:00:49.829" v="2204" actId="478"/>
          <ac:spMkLst>
            <pc:docMk/>
            <pc:sldMk cId="45756043" sldId="800"/>
            <ac:spMk id="2069" creationId="{7E9DD02E-3C9A-C135-6880-A6DFC20D832E}"/>
          </ac:spMkLst>
        </pc:spChg>
        <pc:spChg chg="add del mod">
          <ac:chgData name="Bertino Hernandez Cancino" userId="ce868ae7-7fce-4561-8884-386018fddd23" providerId="ADAL" clId="{7BDAEAF6-1DFD-427D-AB32-B3898C556232}" dt="2024-07-09T23:00:16.731" v="2177" actId="478"/>
          <ac:spMkLst>
            <pc:docMk/>
            <pc:sldMk cId="45756043" sldId="800"/>
            <ac:spMk id="2070" creationId="{34A9863F-FD16-190B-7FE2-C2B9A291398F}"/>
          </ac:spMkLst>
        </pc:spChg>
        <pc:spChg chg="add mod">
          <ac:chgData name="Bertino Hernandez Cancino" userId="ce868ae7-7fce-4561-8884-386018fddd23" providerId="ADAL" clId="{7BDAEAF6-1DFD-427D-AB32-B3898C556232}" dt="2024-07-12T15:47:21.426" v="3214" actId="20577"/>
          <ac:spMkLst>
            <pc:docMk/>
            <pc:sldMk cId="45756043" sldId="800"/>
            <ac:spMk id="2071" creationId="{733E1CFC-60D2-E965-6505-58D46A535150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073" creationId="{AB3CAC1C-A4EA-D238-78A1-A156C54E7A1A}"/>
          </ac:spMkLst>
        </pc:spChg>
        <pc:spChg chg="add del mod">
          <ac:chgData name="Bertino Hernandez Cancino" userId="ce868ae7-7fce-4561-8884-386018fddd23" providerId="ADAL" clId="{7BDAEAF6-1DFD-427D-AB32-B3898C556232}" dt="2024-06-27T17:14:12.623" v="544" actId="478"/>
          <ac:spMkLst>
            <pc:docMk/>
            <pc:sldMk cId="45756043" sldId="800"/>
            <ac:spMk id="2073" creationId="{FEE4F56D-456C-ABFF-73BC-1056C26AE318}"/>
          </ac:spMkLst>
        </pc:spChg>
        <pc:spChg chg="add del mod">
          <ac:chgData name="Bertino Hernandez Cancino" userId="ce868ae7-7fce-4561-8884-386018fddd23" providerId="ADAL" clId="{7BDAEAF6-1DFD-427D-AB32-B3898C556232}" dt="2024-06-27T17:14:15.476" v="545" actId="478"/>
          <ac:spMkLst>
            <pc:docMk/>
            <pc:sldMk cId="45756043" sldId="800"/>
            <ac:spMk id="2074" creationId="{F055973D-577F-9FE1-59B6-67C900A319EB}"/>
          </ac:spMkLst>
        </pc:spChg>
        <pc:spChg chg="add del mod">
          <ac:chgData name="Bertino Hernandez Cancino" userId="ce868ae7-7fce-4561-8884-386018fddd23" providerId="ADAL" clId="{7BDAEAF6-1DFD-427D-AB32-B3898C556232}" dt="2024-07-09T23:00:46.780" v="2203" actId="478"/>
          <ac:spMkLst>
            <pc:docMk/>
            <pc:sldMk cId="45756043" sldId="800"/>
            <ac:spMk id="2076" creationId="{49C169B1-287C-6001-D52E-3C16F4B77B80}"/>
          </ac:spMkLst>
        </pc:spChg>
        <pc:spChg chg="add del mod">
          <ac:chgData name="Bertino Hernandez Cancino" userId="ce868ae7-7fce-4561-8884-386018fddd23" providerId="ADAL" clId="{7BDAEAF6-1DFD-427D-AB32-B3898C556232}" dt="2024-07-09T23:00:38.999" v="2196" actId="478"/>
          <ac:spMkLst>
            <pc:docMk/>
            <pc:sldMk cId="45756043" sldId="800"/>
            <ac:spMk id="2078" creationId="{850F9535-306B-D580-3443-F64E7AAA167A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079" creationId="{CE258AF9-4F48-B746-92A2-6362287BD555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2081" creationId="{E25A6459-5A7D-B0F6-15B6-4845965470C8}"/>
          </ac:spMkLst>
        </pc:spChg>
        <pc:spChg chg="add del mod">
          <ac:chgData name="Bertino Hernandez Cancino" userId="ce868ae7-7fce-4561-8884-386018fddd23" providerId="ADAL" clId="{7BDAEAF6-1DFD-427D-AB32-B3898C556232}" dt="2024-07-09T23:01:15.448" v="2207" actId="478"/>
          <ac:spMkLst>
            <pc:docMk/>
            <pc:sldMk cId="45756043" sldId="800"/>
            <ac:spMk id="2085" creationId="{1B887A79-762F-C509-D899-438904036CF0}"/>
          </ac:spMkLst>
        </pc:spChg>
        <pc:spChg chg="add del mod">
          <ac:chgData name="Bertino Hernandez Cancino" userId="ce868ae7-7fce-4561-8884-386018fddd23" providerId="ADAL" clId="{7BDAEAF6-1DFD-427D-AB32-B3898C556232}" dt="2024-07-09T23:00:28.501" v="2187" actId="478"/>
          <ac:spMkLst>
            <pc:docMk/>
            <pc:sldMk cId="45756043" sldId="800"/>
            <ac:spMk id="2087" creationId="{DB1757A7-9738-78BF-941B-E43F57F085EB}"/>
          </ac:spMkLst>
        </pc:spChg>
        <pc:spChg chg="add del mod">
          <ac:chgData name="Bertino Hernandez Cancino" userId="ce868ae7-7fce-4561-8884-386018fddd23" providerId="ADAL" clId="{7BDAEAF6-1DFD-427D-AB32-B3898C556232}" dt="2024-07-09T23:01:18.033" v="2208" actId="21"/>
          <ac:spMkLst>
            <pc:docMk/>
            <pc:sldMk cId="45756043" sldId="800"/>
            <ac:spMk id="2089" creationId="{07A4CFBA-D5CE-909F-C22F-D7F3DBAD90B9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090" creationId="{862B0823-328C-94D0-42F5-6F30A4A39356}"/>
          </ac:spMkLst>
        </pc:spChg>
        <pc:spChg chg="add mod">
          <ac:chgData name="Bertino Hernandez Cancino" userId="ce868ae7-7fce-4561-8884-386018fddd23" providerId="ADAL" clId="{7BDAEAF6-1DFD-427D-AB32-B3898C556232}" dt="2024-06-27T18:21:58.527" v="1889" actId="571"/>
          <ac:spMkLst>
            <pc:docMk/>
            <pc:sldMk cId="45756043" sldId="800"/>
            <ac:spMk id="2090" creationId="{F58F0D3F-0660-4580-C0F6-5A1E80FDED11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091" creationId="{37E8D3CC-65B0-4D15-9653-67FA22E6F2F9}"/>
          </ac:spMkLst>
        </pc:spChg>
        <pc:spChg chg="add mod">
          <ac:chgData name="Bertino Hernandez Cancino" userId="ce868ae7-7fce-4561-8884-386018fddd23" providerId="ADAL" clId="{7BDAEAF6-1DFD-427D-AB32-B3898C556232}" dt="2024-06-27T18:21:58.527" v="1889" actId="571"/>
          <ac:spMkLst>
            <pc:docMk/>
            <pc:sldMk cId="45756043" sldId="800"/>
            <ac:spMk id="2091" creationId="{A6ED3D52-D76E-C151-B6E2-3E9FD4D72533}"/>
          </ac:spMkLst>
        </pc:spChg>
        <pc:spChg chg="add mod">
          <ac:chgData name="Bertino Hernandez Cancino" userId="ce868ae7-7fce-4561-8884-386018fddd23" providerId="ADAL" clId="{7BDAEAF6-1DFD-427D-AB32-B3898C556232}" dt="2024-07-09T23:16:37.719" v="3029" actId="1037"/>
          <ac:spMkLst>
            <pc:docMk/>
            <pc:sldMk cId="45756043" sldId="800"/>
            <ac:spMk id="2092" creationId="{BF0884E7-6EB8-0755-73DF-023AF1227990}"/>
          </ac:spMkLst>
        </pc:spChg>
        <pc:graphicFrameChg chg="add del mod modGraphic">
          <ac:chgData name="Bertino Hernandez Cancino" userId="ce868ae7-7fce-4561-8884-386018fddd23" providerId="ADAL" clId="{7BDAEAF6-1DFD-427D-AB32-B3898C556232}" dt="2024-07-12T15:46:42.176" v="3210" actId="20577"/>
          <ac:graphicFrameMkLst>
            <pc:docMk/>
            <pc:sldMk cId="45756043" sldId="800"/>
            <ac:graphicFrameMk id="3" creationId="{1D168B93-4554-C3A7-30AA-8E7947A0E80B}"/>
          </ac:graphicFrameMkLst>
        </pc:graphicFrameChg>
        <pc:picChg chg="add mod">
          <ac:chgData name="Bertino Hernandez Cancino" userId="ce868ae7-7fce-4561-8884-386018fddd23" providerId="ADAL" clId="{7BDAEAF6-1DFD-427D-AB32-B3898C556232}" dt="2024-07-09T23:16:37.719" v="3029" actId="1037"/>
          <ac:picMkLst>
            <pc:docMk/>
            <pc:sldMk cId="45756043" sldId="800"/>
            <ac:picMk id="8" creationId="{6099F8A4-24A8-A895-D7D7-66240537D33E}"/>
          </ac:picMkLst>
        </pc:picChg>
        <pc:picChg chg="add del mod">
          <ac:chgData name="Bertino Hernandez Cancino" userId="ce868ae7-7fce-4561-8884-386018fddd23" providerId="ADAL" clId="{7BDAEAF6-1DFD-427D-AB32-B3898C556232}" dt="2024-06-27T16:38:34.095" v="217" actId="478"/>
          <ac:picMkLst>
            <pc:docMk/>
            <pc:sldMk cId="45756043" sldId="800"/>
            <ac:picMk id="27" creationId="{9634D57D-2B55-DC0C-E557-451E83D38BD9}"/>
          </ac:picMkLst>
        </pc:picChg>
        <pc:picChg chg="add del mod">
          <ac:chgData name="Bertino Hernandez Cancino" userId="ce868ae7-7fce-4561-8884-386018fddd23" providerId="ADAL" clId="{7BDAEAF6-1DFD-427D-AB32-B3898C556232}" dt="2024-07-09T23:09:04.408" v="2600" actId="478"/>
          <ac:picMkLst>
            <pc:docMk/>
            <pc:sldMk cId="45756043" sldId="800"/>
            <ac:picMk id="27" creationId="{C795E32E-8621-AFFE-332A-F6A74AB00271}"/>
          </ac:picMkLst>
        </pc:picChg>
        <pc:picChg chg="add del mod">
          <ac:chgData name="Bertino Hernandez Cancino" userId="ce868ae7-7fce-4561-8884-386018fddd23" providerId="ADAL" clId="{7BDAEAF6-1DFD-427D-AB32-B3898C556232}" dt="2024-06-27T16:38:33.406" v="216" actId="478"/>
          <ac:picMkLst>
            <pc:docMk/>
            <pc:sldMk cId="45756043" sldId="800"/>
            <ac:picMk id="28" creationId="{E8CB9B6A-31F7-4A6B-AD9B-1BF8D58BB0AB}"/>
          </ac:picMkLst>
        </pc:picChg>
        <pc:picChg chg="add mod">
          <ac:chgData name="Bertino Hernandez Cancino" userId="ce868ae7-7fce-4561-8884-386018fddd23" providerId="ADAL" clId="{7BDAEAF6-1DFD-427D-AB32-B3898C556232}" dt="2024-07-09T23:16:37.719" v="3029" actId="1037"/>
          <ac:picMkLst>
            <pc:docMk/>
            <pc:sldMk cId="45756043" sldId="800"/>
            <ac:picMk id="29" creationId="{1BF66D64-15EE-E949-13A2-D159F317AF8C}"/>
          </ac:picMkLst>
        </pc:picChg>
        <pc:picChg chg="add del mod">
          <ac:chgData name="Bertino Hernandez Cancino" userId="ce868ae7-7fce-4561-8884-386018fddd23" providerId="ADAL" clId="{7BDAEAF6-1DFD-427D-AB32-B3898C556232}" dt="2024-07-09T23:10:27.745" v="2635" actId="478"/>
          <ac:picMkLst>
            <pc:docMk/>
            <pc:sldMk cId="45756043" sldId="800"/>
            <ac:picMk id="31" creationId="{9F747F3D-3503-6718-422B-2312A9926E1E}"/>
          </ac:picMkLst>
        </pc:picChg>
        <pc:picChg chg="add del mod">
          <ac:chgData name="Bertino Hernandez Cancino" userId="ce868ae7-7fce-4561-8884-386018fddd23" providerId="ADAL" clId="{7BDAEAF6-1DFD-427D-AB32-B3898C556232}" dt="2024-06-27T16:40:54.856" v="229" actId="478"/>
          <ac:picMkLst>
            <pc:docMk/>
            <pc:sldMk cId="45756043" sldId="800"/>
            <ac:picMk id="31" creationId="{B43F8B65-BFF9-1B30-DF3C-A4E135E3DCEE}"/>
          </ac:picMkLst>
        </pc:picChg>
        <pc:picChg chg="add del mod">
          <ac:chgData name="Bertino Hernandez Cancino" userId="ce868ae7-7fce-4561-8884-386018fddd23" providerId="ADAL" clId="{7BDAEAF6-1DFD-427D-AB32-B3898C556232}" dt="2024-07-09T23:00:40.739" v="2198" actId="478"/>
          <ac:picMkLst>
            <pc:docMk/>
            <pc:sldMk cId="45756043" sldId="800"/>
            <ac:picMk id="1024" creationId="{BE34FDA0-1CD6-1885-7AB6-A3AB1B692A0D}"/>
          </ac:picMkLst>
        </pc:picChg>
        <pc:picChg chg="del">
          <ac:chgData name="Bertino Hernandez Cancino" userId="ce868ae7-7fce-4561-8884-386018fddd23" providerId="ADAL" clId="{7BDAEAF6-1DFD-427D-AB32-B3898C556232}" dt="2024-06-27T16:35:57.213" v="170" actId="478"/>
          <ac:picMkLst>
            <pc:docMk/>
            <pc:sldMk cId="45756043" sldId="800"/>
            <ac:picMk id="1026" creationId="{5D6B00B7-D803-5D0A-C888-85D64407688D}"/>
          </ac:picMkLst>
        </pc:picChg>
        <pc:picChg chg="add del mod">
          <ac:chgData name="Bertino Hernandez Cancino" userId="ce868ae7-7fce-4561-8884-386018fddd23" providerId="ADAL" clId="{7BDAEAF6-1DFD-427D-AB32-B3898C556232}" dt="2024-06-27T17:28:59.587" v="707" actId="478"/>
          <ac:picMkLst>
            <pc:docMk/>
            <pc:sldMk cId="45756043" sldId="800"/>
            <ac:picMk id="1027" creationId="{2DFD7CCC-DCC8-990B-BB38-14953970798A}"/>
          </ac:picMkLst>
        </pc:picChg>
        <pc:picChg chg="add del mod">
          <ac:chgData name="Bertino Hernandez Cancino" userId="ce868ae7-7fce-4561-8884-386018fddd23" providerId="ADAL" clId="{7BDAEAF6-1DFD-427D-AB32-B3898C556232}" dt="2024-07-09T23:00:50.743" v="2205" actId="478"/>
          <ac:picMkLst>
            <pc:docMk/>
            <pc:sldMk cId="45756043" sldId="800"/>
            <ac:picMk id="1028" creationId="{68CF9678-7BCE-59D3-26FC-536B214098AB}"/>
          </ac:picMkLst>
        </pc:picChg>
        <pc:picChg chg="add">
          <ac:chgData name="Bertino Hernandez Cancino" userId="ce868ae7-7fce-4561-8884-386018fddd23" providerId="ADAL" clId="{7BDAEAF6-1DFD-427D-AB32-B3898C556232}" dt="2024-06-27T17:30:15.166" v="714"/>
          <ac:picMkLst>
            <pc:docMk/>
            <pc:sldMk cId="45756043" sldId="800"/>
            <ac:picMk id="1029" creationId="{3A6919A1-B840-0FC8-A698-44E8B6D027AF}"/>
          </ac:picMkLst>
        </pc:picChg>
        <pc:picChg chg="add del mod">
          <ac:chgData name="Bertino Hernandez Cancino" userId="ce868ae7-7fce-4561-8884-386018fddd23" providerId="ADAL" clId="{7BDAEAF6-1DFD-427D-AB32-B3898C556232}" dt="2024-06-27T17:30:52.568" v="739" actId="478"/>
          <ac:picMkLst>
            <pc:docMk/>
            <pc:sldMk cId="45756043" sldId="800"/>
            <ac:picMk id="1031" creationId="{5282147B-A97A-9FCA-8E36-2D7E64FE650B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34" creationId="{438344B7-4B1A-6E44-4CEB-9A6B3DC9C3D5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36" creationId="{4B89F4E7-3A92-C83D-E911-5BC81B8841A8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38" creationId="{E0E104CE-D6FF-EA65-E38F-70BCB320BB79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40" creationId="{A806BD1D-0A11-005A-07F1-17A479F02F55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42" creationId="{B28F7DDC-FF72-5E71-B2A7-E0ED9219E2D9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44" creationId="{70DB9BB5-67AB-DFF7-E10C-0EE5F11413BC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48" creationId="{8F550292-F542-0065-8958-7D341C6AA635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50" creationId="{119CC1EB-2AD7-B213-1204-A51B58F1CC3C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52" creationId="{90462456-3795-195B-59BD-F8A108315B74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1054" creationId="{B05BF289-D80B-5B4B-D2A5-ED353AD4B8B5}"/>
          </ac:picMkLst>
        </pc:picChg>
        <pc:picChg chg="add del mod">
          <ac:chgData name="Bertino Hernandez Cancino" userId="ce868ae7-7fce-4561-8884-386018fddd23" providerId="ADAL" clId="{7BDAEAF6-1DFD-427D-AB32-B3898C556232}" dt="2024-07-09T23:00:03.852" v="2171" actId="478"/>
          <ac:picMkLst>
            <pc:docMk/>
            <pc:sldMk cId="45756043" sldId="800"/>
            <ac:picMk id="2050" creationId="{1ACEA6BC-CC26-012E-5231-15495792F2A9}"/>
          </ac:picMkLst>
        </pc:picChg>
        <pc:picChg chg="add del mod">
          <ac:chgData name="Bertino Hernandez Cancino" userId="ce868ae7-7fce-4561-8884-386018fddd23" providerId="ADAL" clId="{7BDAEAF6-1DFD-427D-AB32-B3898C556232}" dt="2024-07-09T23:00:04.690" v="2172" actId="478"/>
          <ac:picMkLst>
            <pc:docMk/>
            <pc:sldMk cId="45756043" sldId="800"/>
            <ac:picMk id="2052" creationId="{9F30B813-D7D0-DAE3-F484-34DD19523C8B}"/>
          </ac:picMkLst>
        </pc:picChg>
        <pc:picChg chg="add del mod">
          <ac:chgData name="Bertino Hernandez Cancino" userId="ce868ae7-7fce-4561-8884-386018fddd23" providerId="ADAL" clId="{7BDAEAF6-1DFD-427D-AB32-B3898C556232}" dt="2024-07-09T23:00:22.769" v="2182" actId="478"/>
          <ac:picMkLst>
            <pc:docMk/>
            <pc:sldMk cId="45756043" sldId="800"/>
            <ac:picMk id="2054" creationId="{78C4AA92-A04B-4FC8-70B9-271395F2C679}"/>
          </ac:picMkLst>
        </pc:picChg>
        <pc:picChg chg="add del mod">
          <ac:chgData name="Bertino Hernandez Cancino" userId="ce868ae7-7fce-4561-8884-386018fddd23" providerId="ADAL" clId="{7BDAEAF6-1DFD-427D-AB32-B3898C556232}" dt="2024-07-09T23:00:20.865" v="2180" actId="478"/>
          <ac:picMkLst>
            <pc:docMk/>
            <pc:sldMk cId="45756043" sldId="800"/>
            <ac:picMk id="2056" creationId="{B9E94D35-2498-B860-F6F7-A9AF7D9F830E}"/>
          </ac:picMkLst>
        </pc:picChg>
        <pc:picChg chg="add del mod">
          <ac:chgData name="Bertino Hernandez Cancino" userId="ce868ae7-7fce-4561-8884-386018fddd23" providerId="ADAL" clId="{7BDAEAF6-1DFD-427D-AB32-B3898C556232}" dt="2024-07-09T23:00:27.214" v="2186" actId="478"/>
          <ac:picMkLst>
            <pc:docMk/>
            <pc:sldMk cId="45756043" sldId="800"/>
            <ac:picMk id="2058" creationId="{F0C74CB0-D804-C15E-4E0B-8070DDA761F8}"/>
          </ac:picMkLst>
        </pc:picChg>
        <pc:picChg chg="add del mod">
          <ac:chgData name="Bertino Hernandez Cancino" userId="ce868ae7-7fce-4561-8884-386018fddd23" providerId="ADAL" clId="{7BDAEAF6-1DFD-427D-AB32-B3898C556232}" dt="2024-07-09T23:00:30.295" v="2189" actId="478"/>
          <ac:picMkLst>
            <pc:docMk/>
            <pc:sldMk cId="45756043" sldId="800"/>
            <ac:picMk id="2060" creationId="{385765C6-D159-890C-DBBD-B455C75B9D22}"/>
          </ac:picMkLst>
        </pc:picChg>
        <pc:picChg chg="add del mod">
          <ac:chgData name="Bertino Hernandez Cancino" userId="ce868ae7-7fce-4561-8884-386018fddd23" providerId="ADAL" clId="{7BDAEAF6-1DFD-427D-AB32-B3898C556232}" dt="2024-07-09T23:00:34.002" v="2191" actId="478"/>
          <ac:picMkLst>
            <pc:docMk/>
            <pc:sldMk cId="45756043" sldId="800"/>
            <ac:picMk id="2062" creationId="{015A2457-E46C-3D62-3B8F-FC440DE4CDAE}"/>
          </ac:picMkLst>
        </pc:picChg>
        <pc:picChg chg="add del mod">
          <ac:chgData name="Bertino Hernandez Cancino" userId="ce868ae7-7fce-4561-8884-386018fddd23" providerId="ADAL" clId="{7BDAEAF6-1DFD-427D-AB32-B3898C556232}" dt="2024-06-27T17:11:07.370" v="525" actId="478"/>
          <ac:picMkLst>
            <pc:docMk/>
            <pc:sldMk cId="45756043" sldId="800"/>
            <ac:picMk id="2066" creationId="{DDF4859A-2212-9DB7-9276-101CFF1565CA}"/>
          </ac:picMkLst>
        </pc:picChg>
        <pc:picChg chg="add mod">
          <ac:chgData name="Bertino Hernandez Cancino" userId="ce868ae7-7fce-4561-8884-386018fddd23" providerId="ADAL" clId="{7BDAEAF6-1DFD-427D-AB32-B3898C556232}" dt="2024-07-09T23:16:37.719" v="3029" actId="1037"/>
          <ac:picMkLst>
            <pc:docMk/>
            <pc:sldMk cId="45756043" sldId="800"/>
            <ac:picMk id="2067" creationId="{F4F6696A-F94E-24C7-7F37-E48173EBAEE6}"/>
          </ac:picMkLst>
        </pc:picChg>
        <pc:picChg chg="add del mod">
          <ac:chgData name="Bertino Hernandez Cancino" userId="ce868ae7-7fce-4561-8884-386018fddd23" providerId="ADAL" clId="{7BDAEAF6-1DFD-427D-AB32-B3898C556232}" dt="2024-06-27T17:13:36.750" v="533" actId="478"/>
          <ac:picMkLst>
            <pc:docMk/>
            <pc:sldMk cId="45756043" sldId="800"/>
            <ac:picMk id="2068" creationId="{7F17495A-34C3-49A4-C90C-37D530A44067}"/>
          </ac:picMkLst>
        </pc:picChg>
        <pc:picChg chg="add del mod">
          <ac:chgData name="Bertino Hernandez Cancino" userId="ce868ae7-7fce-4561-8884-386018fddd23" providerId="ADAL" clId="{7BDAEAF6-1DFD-427D-AB32-B3898C556232}" dt="2024-06-27T17:14:12.623" v="544" actId="478"/>
          <ac:picMkLst>
            <pc:docMk/>
            <pc:sldMk cId="45756043" sldId="800"/>
            <ac:picMk id="2071" creationId="{FE2045CD-EB34-A7D3-306A-376EEA1FB56D}"/>
          </ac:picMkLst>
        </pc:picChg>
        <pc:picChg chg="add del mod">
          <ac:chgData name="Bertino Hernandez Cancino" userId="ce868ae7-7fce-4561-8884-386018fddd23" providerId="ADAL" clId="{7BDAEAF6-1DFD-427D-AB32-B3898C556232}" dt="2024-07-09T23:12:33.035" v="2765" actId="478"/>
          <ac:picMkLst>
            <pc:docMk/>
            <pc:sldMk cId="45756043" sldId="800"/>
            <ac:picMk id="2072" creationId="{37AFFC05-7D5D-62B5-CCD0-A1DD613AB560}"/>
          </ac:picMkLst>
        </pc:picChg>
        <pc:picChg chg="add del mod">
          <ac:chgData name="Bertino Hernandez Cancino" userId="ce868ae7-7fce-4561-8884-386018fddd23" providerId="ADAL" clId="{7BDAEAF6-1DFD-427D-AB32-B3898C556232}" dt="2024-06-27T17:14:15.476" v="545" actId="478"/>
          <ac:picMkLst>
            <pc:docMk/>
            <pc:sldMk cId="45756043" sldId="800"/>
            <ac:picMk id="2072" creationId="{85E5A968-2A11-F5F0-B86B-0F319448C78B}"/>
          </ac:picMkLst>
        </pc:picChg>
        <pc:picChg chg="add mod">
          <ac:chgData name="Bertino Hernandez Cancino" userId="ce868ae7-7fce-4561-8884-386018fddd23" providerId="ADAL" clId="{7BDAEAF6-1DFD-427D-AB32-B3898C556232}" dt="2024-07-09T23:16:37.719" v="3029" actId="1037"/>
          <ac:picMkLst>
            <pc:docMk/>
            <pc:sldMk cId="45756043" sldId="800"/>
            <ac:picMk id="2074" creationId="{103D521E-F055-25E0-D5F7-3DD24D8B167F}"/>
          </ac:picMkLst>
        </pc:picChg>
        <pc:picChg chg="add del mod">
          <ac:chgData name="Bertino Hernandez Cancino" userId="ce868ae7-7fce-4561-8884-386018fddd23" providerId="ADAL" clId="{7BDAEAF6-1DFD-427D-AB32-B3898C556232}" dt="2024-07-09T23:00:44.695" v="2201" actId="478"/>
          <ac:picMkLst>
            <pc:docMk/>
            <pc:sldMk cId="45756043" sldId="800"/>
            <ac:picMk id="2075" creationId="{FA13646C-9F56-936D-9A71-F114B00A8469}"/>
          </ac:picMkLst>
        </pc:picChg>
        <pc:picChg chg="add del mod">
          <ac:chgData name="Bertino Hernandez Cancino" userId="ce868ae7-7fce-4561-8884-386018fddd23" providerId="ADAL" clId="{7BDAEAF6-1DFD-427D-AB32-B3898C556232}" dt="2024-07-09T23:00:37.948" v="2195" actId="478"/>
          <ac:picMkLst>
            <pc:docMk/>
            <pc:sldMk cId="45756043" sldId="800"/>
            <ac:picMk id="2077" creationId="{CC7916EF-DADD-813E-D3F0-C630D2887BF1}"/>
          </ac:picMkLst>
        </pc:picChg>
        <pc:picChg chg="add del">
          <ac:chgData name="Bertino Hernandez Cancino" userId="ce868ae7-7fce-4561-8884-386018fddd23" providerId="ADAL" clId="{7BDAEAF6-1DFD-427D-AB32-B3898C556232}" dt="2024-06-27T17:17:58.207" v="669" actId="478"/>
          <ac:picMkLst>
            <pc:docMk/>
            <pc:sldMk cId="45756043" sldId="800"/>
            <ac:picMk id="2079" creationId="{DF58D600-0A14-A07B-BDB3-2804F70D6765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2080" creationId="{17FE438C-C27C-8564-9B48-5B82381EDC22}"/>
          </ac:picMkLst>
        </pc:picChg>
        <pc:picChg chg="add del mod">
          <ac:chgData name="Bertino Hernandez Cancino" userId="ce868ae7-7fce-4561-8884-386018fddd23" providerId="ADAL" clId="{7BDAEAF6-1DFD-427D-AB32-B3898C556232}" dt="2024-07-09T23:00:36.090" v="2193" actId="478"/>
          <ac:picMkLst>
            <pc:docMk/>
            <pc:sldMk cId="45756043" sldId="800"/>
            <ac:picMk id="2082" creationId="{49AA2ED6-3310-D576-331D-9471635BC140}"/>
          </ac:picMkLst>
        </pc:picChg>
        <pc:picChg chg="add del mod">
          <ac:chgData name="Bertino Hernandez Cancino" userId="ce868ae7-7fce-4561-8884-386018fddd23" providerId="ADAL" clId="{7BDAEAF6-1DFD-427D-AB32-B3898C556232}" dt="2024-07-09T23:00:05.595" v="2173" actId="478"/>
          <ac:picMkLst>
            <pc:docMk/>
            <pc:sldMk cId="45756043" sldId="800"/>
            <ac:picMk id="2083" creationId="{604BACB2-2A45-2E36-05F3-A069925BFE9A}"/>
          </ac:picMkLst>
        </pc:picChg>
        <pc:picChg chg="add del mod">
          <ac:chgData name="Bertino Hernandez Cancino" userId="ce868ae7-7fce-4561-8884-386018fddd23" providerId="ADAL" clId="{7BDAEAF6-1DFD-427D-AB32-B3898C556232}" dt="2024-07-09T23:00:41.587" v="2199" actId="478"/>
          <ac:picMkLst>
            <pc:docMk/>
            <pc:sldMk cId="45756043" sldId="800"/>
            <ac:picMk id="2084" creationId="{DB485E4F-0D9B-DE31-D22A-BD35E76E6E80}"/>
          </ac:picMkLst>
        </pc:picChg>
        <pc:picChg chg="add del mod">
          <ac:chgData name="Bertino Hernandez Cancino" userId="ce868ae7-7fce-4561-8884-386018fddd23" providerId="ADAL" clId="{7BDAEAF6-1DFD-427D-AB32-B3898C556232}" dt="2024-07-09T23:00:26.484" v="2185" actId="478"/>
          <ac:picMkLst>
            <pc:docMk/>
            <pc:sldMk cId="45756043" sldId="800"/>
            <ac:picMk id="2086" creationId="{B182B407-8753-1A77-D84C-4A7EC4438627}"/>
          </ac:picMkLst>
        </pc:picChg>
        <pc:picChg chg="add del mod">
          <ac:chgData name="Bertino Hernandez Cancino" userId="ce868ae7-7fce-4561-8884-386018fddd23" providerId="ADAL" clId="{7BDAEAF6-1DFD-427D-AB32-B3898C556232}" dt="2024-07-09T23:01:18.033" v="2208" actId="21"/>
          <ac:picMkLst>
            <pc:docMk/>
            <pc:sldMk cId="45756043" sldId="800"/>
            <ac:picMk id="2088" creationId="{6A289322-556A-1C4C-57F9-C04B65298420}"/>
          </ac:picMkLst>
        </pc:picChg>
      </pc:sldChg>
      <pc:sldChg chg="new del">
        <pc:chgData name="Bertino Hernandez Cancino" userId="ce868ae7-7fce-4561-8884-386018fddd23" providerId="ADAL" clId="{7BDAEAF6-1DFD-427D-AB32-B3898C556232}" dt="2024-06-27T16:35:46.689" v="168" actId="47"/>
        <pc:sldMkLst>
          <pc:docMk/>
          <pc:sldMk cId="2965618754" sldId="800"/>
        </pc:sldMkLst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383506807" sldId="800"/>
        </pc:sldMkLst>
      </pc:sldChg>
      <pc:sldChg chg="add del">
        <pc:chgData name="Bertino Hernandez Cancino" userId="ce868ae7-7fce-4561-8884-386018fddd23" providerId="ADAL" clId="{7BDAEAF6-1DFD-427D-AB32-B3898C556232}" dt="2024-06-27T18:03:15.303" v="1847"/>
        <pc:sldMkLst>
          <pc:docMk/>
          <pc:sldMk cId="1352428391" sldId="801"/>
        </pc:sldMkLst>
      </pc:sldChg>
      <pc:sldChg chg="add del">
        <pc:chgData name="Bertino Hernandez Cancino" userId="ce868ae7-7fce-4561-8884-386018fddd23" providerId="ADAL" clId="{7BDAEAF6-1DFD-427D-AB32-B3898C556232}" dt="2024-06-27T18:03:37.328" v="1849"/>
        <pc:sldMkLst>
          <pc:docMk/>
          <pc:sldMk cId="2381323919" sldId="801"/>
        </pc:sldMkLst>
      </pc:sldChg>
      <pc:sldChg chg="addSp delSp modSp add del mod ord modAnim">
        <pc:chgData name="Bertino Hernandez Cancino" userId="ce868ae7-7fce-4561-8884-386018fddd23" providerId="ADAL" clId="{7BDAEAF6-1DFD-427D-AB32-B3898C556232}" dt="2024-07-09T23:01:51.772" v="2210"/>
        <pc:sldMkLst>
          <pc:docMk/>
          <pc:sldMk cId="2467945209" sldId="801"/>
        </pc:sldMkLst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" creationId="{3788EF99-1B1E-B0A6-B8DC-9C056530C0ED}"/>
          </ac:spMkLst>
        </pc:spChg>
        <pc:spChg chg="add 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3" creationId="{BEC3FEBC-908B-21D4-9755-78B5DF18F834}"/>
          </ac:spMkLst>
        </pc:spChg>
        <pc:spChg chg="add 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4" creationId="{C632D807-D576-3E72-EBE3-FC7F2F89F966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17" creationId="{CC2CCFA2-3E12-C924-6D55-B52333B4395D}"/>
          </ac:spMkLst>
        </pc:spChg>
        <pc:spChg chg="mod">
          <ac:chgData name="Bertino Hernandez Cancino" userId="ce868ae7-7fce-4561-8884-386018fddd23" providerId="ADAL" clId="{7BDAEAF6-1DFD-427D-AB32-B3898C556232}" dt="2024-06-27T18:30:21.551" v="2009" actId="1036"/>
          <ac:spMkLst>
            <pc:docMk/>
            <pc:sldMk cId="2467945209" sldId="801"/>
            <ac:spMk id="21" creationId="{0EDD1DB6-723A-B55E-FC82-E19AD4957968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5" creationId="{06B08471-F528-BE1B-8BC6-0E6F6B4112EA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6" creationId="{8A3750F9-AFC0-9342-0D37-098897DB526C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30" creationId="{2FE4A555-51E6-47C7-CB57-64708AB7C269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1025" creationId="{9EFFCEC7-2921-4E4F-70CC-A766168EB01B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1030" creationId="{5EBECD34-C67C-C5B1-7F64-0B473C101F8C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33" creationId="{28C00E07-110F-4128-9361-BA470D61E2F2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35" creationId="{2830D55A-F293-9CFB-32BC-9F00F1D4120C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37" creationId="{25CF70F2-2844-2F6A-FF23-329B40C3FD42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39" creationId="{5625C88F-A750-0E7D-F35C-88E20CC0EC41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41" creationId="{C6B5A798-037A-B2B1-55E0-D703675D9963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43" creationId="{7D6517D4-DEC7-CA12-DB89-9CD1A003403E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45" creationId="{EBF968FC-0982-7EE6-4FBC-93A499ACF73F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1046" creationId="{A27BA182-9AE4-5C38-B9EF-6D37EE383C06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1047" creationId="{730F9212-B762-BE6A-66F8-E7A492FA395B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49" creationId="{E4B3AAA7-6EFE-990A-90C5-CC48BD76FD89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51" creationId="{3EA18CBB-501D-0867-ACC9-DC582E2A6EC4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53" creationId="{A234D4C1-CA57-69B0-FD09-E5AFBC99A7D8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1055" creationId="{096E05BE-91C2-854E-C691-2B94FD7F3983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48" creationId="{E8A54541-E05C-F075-3803-D47B97CDA23C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49" creationId="{F11A999E-2227-8710-ACD5-EFE86835B19F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51" creationId="{4993095B-84EA-854B-6C1A-B2521CBD241F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53" creationId="{B9122024-82FF-4721-629F-9356F015F17D}"/>
          </ac:spMkLst>
        </pc:spChg>
        <pc:spChg chg="del">
          <ac:chgData name="Bertino Hernandez Cancino" userId="ce868ae7-7fce-4561-8884-386018fddd23" providerId="ADAL" clId="{7BDAEAF6-1DFD-427D-AB32-B3898C556232}" dt="2024-06-27T18:22:14.584" v="1894" actId="478"/>
          <ac:spMkLst>
            <pc:docMk/>
            <pc:sldMk cId="2467945209" sldId="801"/>
            <ac:spMk id="2055" creationId="{FD858871-127E-68AB-853C-CE870E0458D4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57" creationId="{E2189562-8297-668A-D0FA-BF3A27D0CDCA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59" creationId="{10D39C9E-BD2C-389E-B01D-5E85192F2F5C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61" creationId="{7542F49F-4C52-5A4F-503E-4545A01D9606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63" creationId="{27C3F548-3771-CDC5-B9B1-7FEE8CAE9425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64" creationId="{AC6B72E5-720C-7EFB-B446-1132CF2F7F82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65" creationId="{28240379-0F9F-4434-8635-460FE2CBCFE2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69" creationId="{7E9DD02E-3C9A-C135-6880-A6DFC20D832E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70" creationId="{34A9863F-FD16-190B-7FE2-C2B9A291398F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76" creationId="{49C169B1-287C-6001-D52E-3C16F4B77B80}"/>
          </ac:spMkLst>
        </pc:spChg>
        <pc:spChg chg="del mod">
          <ac:chgData name="Bertino Hernandez Cancino" userId="ce868ae7-7fce-4561-8884-386018fddd23" providerId="ADAL" clId="{7BDAEAF6-1DFD-427D-AB32-B3898C556232}" dt="2024-07-09T22:59:48.127" v="2141" actId="21"/>
          <ac:spMkLst>
            <pc:docMk/>
            <pc:sldMk cId="2467945209" sldId="801"/>
            <ac:spMk id="2078" creationId="{850F9535-306B-D580-3443-F64E7AAA167A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2081" creationId="{E25A6459-5A7D-B0F6-15B6-4845965470C8}"/>
          </ac:spMkLst>
        </pc:spChg>
        <pc:spChg chg="del">
          <ac:chgData name="Bertino Hernandez Cancino" userId="ce868ae7-7fce-4561-8884-386018fddd23" providerId="ADAL" clId="{7BDAEAF6-1DFD-427D-AB32-B3898C556232}" dt="2024-06-27T18:22:27.981" v="1902" actId="478"/>
          <ac:spMkLst>
            <pc:docMk/>
            <pc:sldMk cId="2467945209" sldId="801"/>
            <ac:spMk id="2085" creationId="{1B887A79-762F-C509-D899-438904036CF0}"/>
          </ac:spMkLst>
        </pc:spChg>
        <pc:spChg chg="del">
          <ac:chgData name="Bertino Hernandez Cancino" userId="ce868ae7-7fce-4561-8884-386018fddd23" providerId="ADAL" clId="{7BDAEAF6-1DFD-427D-AB32-B3898C556232}" dt="2024-06-27T18:22:23.837" v="1900" actId="478"/>
          <ac:spMkLst>
            <pc:docMk/>
            <pc:sldMk cId="2467945209" sldId="801"/>
            <ac:spMk id="2087" creationId="{DB1757A7-9738-78BF-941B-E43F57F085EB}"/>
          </ac:spMkLst>
        </pc:spChg>
        <pc:spChg chg="add del mod">
          <ac:chgData name="Bertino Hernandez Cancino" userId="ce868ae7-7fce-4561-8884-386018fddd23" providerId="ADAL" clId="{7BDAEAF6-1DFD-427D-AB32-B3898C556232}" dt="2024-07-09T23:01:21.115" v="2209"/>
          <ac:spMkLst>
            <pc:docMk/>
            <pc:sldMk cId="2467945209" sldId="801"/>
            <ac:spMk id="2089" creationId="{07A4CFBA-D5CE-909F-C22F-D7F3DBAD90B9}"/>
          </ac:spMkLst>
        </pc:spChg>
        <pc:picChg chg="add mod">
          <ac:chgData name="Bertino Hernandez Cancino" userId="ce868ae7-7fce-4561-8884-386018fddd23" providerId="ADAL" clId="{7BDAEAF6-1DFD-427D-AB32-B3898C556232}" dt="2024-07-09T22:59:55.612" v="2168" actId="1036"/>
          <ac:picMkLst>
            <pc:docMk/>
            <pc:sldMk cId="2467945209" sldId="801"/>
            <ac:picMk id="8" creationId="{97EBC3C1-82D2-7CDF-7048-5E1AD93ED420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1024" creationId="{BE34FDA0-1CD6-1885-7AB6-A3AB1B692A0D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1028" creationId="{68CF9678-7BCE-59D3-26FC-536B214098AB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34" creationId="{438344B7-4B1A-6E44-4CEB-9A6B3DC9C3D5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36" creationId="{4B89F4E7-3A92-C83D-E911-5BC81B8841A8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38" creationId="{E0E104CE-D6FF-EA65-E38F-70BCB320BB79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40" creationId="{A806BD1D-0A11-005A-07F1-17A479F02F55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42" creationId="{B28F7DDC-FF72-5E71-B2A7-E0ED9219E2D9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44" creationId="{70DB9BB5-67AB-DFF7-E10C-0EE5F11413BC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48" creationId="{8F550292-F542-0065-8958-7D341C6AA635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50" creationId="{119CC1EB-2AD7-B213-1204-A51B58F1CC3C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52" creationId="{90462456-3795-195B-59BD-F8A108315B74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1054" creationId="{B05BF289-D80B-5B4B-D2A5-ED353AD4B8B5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50" creationId="{1ACEA6BC-CC26-012E-5231-15495792F2A9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52" creationId="{9F30B813-D7D0-DAE3-F484-34DD19523C8B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54" creationId="{78C4AA92-A04B-4FC8-70B9-271395F2C679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56" creationId="{B9E94D35-2498-B860-F6F7-A9AF7D9F830E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58" creationId="{F0C74CB0-D804-C15E-4E0B-8070DDA761F8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60" creationId="{385765C6-D159-890C-DBBD-B455C75B9D22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62" creationId="{015A2457-E46C-3D62-3B8F-FC440DE4CDAE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75" creationId="{FA13646C-9F56-936D-9A71-F114B00A8469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77" creationId="{CC7916EF-DADD-813E-D3F0-C630D2887BF1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2080" creationId="{17FE438C-C27C-8564-9B48-5B82381EDC22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82" creationId="{49AA2ED6-3310-D576-331D-9471635BC140}"/>
          </ac:picMkLst>
        </pc:picChg>
        <pc:picChg chg="del">
          <ac:chgData name="Bertino Hernandez Cancino" userId="ce868ae7-7fce-4561-8884-386018fddd23" providerId="ADAL" clId="{7BDAEAF6-1DFD-427D-AB32-B3898C556232}" dt="2024-06-27T18:22:24.852" v="1901" actId="478"/>
          <ac:picMkLst>
            <pc:docMk/>
            <pc:sldMk cId="2467945209" sldId="801"/>
            <ac:picMk id="2083" creationId="{604BACB2-2A45-2E36-05F3-A069925BFE9A}"/>
          </ac:picMkLst>
        </pc:picChg>
        <pc:picChg chg="del mod">
          <ac:chgData name="Bertino Hernandez Cancino" userId="ce868ae7-7fce-4561-8884-386018fddd23" providerId="ADAL" clId="{7BDAEAF6-1DFD-427D-AB32-B3898C556232}" dt="2024-07-09T22:59:48.127" v="2141" actId="21"/>
          <ac:picMkLst>
            <pc:docMk/>
            <pc:sldMk cId="2467945209" sldId="801"/>
            <ac:picMk id="2084" creationId="{DB485E4F-0D9B-DE31-D22A-BD35E76E6E80}"/>
          </ac:picMkLst>
        </pc:picChg>
        <pc:picChg chg="del">
          <ac:chgData name="Bertino Hernandez Cancino" userId="ce868ae7-7fce-4561-8884-386018fddd23" providerId="ADAL" clId="{7BDAEAF6-1DFD-427D-AB32-B3898C556232}" dt="2024-06-27T18:22:21.360" v="1899" actId="478"/>
          <ac:picMkLst>
            <pc:docMk/>
            <pc:sldMk cId="2467945209" sldId="801"/>
            <ac:picMk id="2086" creationId="{B182B407-8753-1A77-D84C-4A7EC4438627}"/>
          </ac:picMkLst>
        </pc:picChg>
        <pc:picChg chg="add del mod">
          <ac:chgData name="Bertino Hernandez Cancino" userId="ce868ae7-7fce-4561-8884-386018fddd23" providerId="ADAL" clId="{7BDAEAF6-1DFD-427D-AB32-B3898C556232}" dt="2024-07-09T23:01:21.115" v="2209"/>
          <ac:picMkLst>
            <pc:docMk/>
            <pc:sldMk cId="2467945209" sldId="801"/>
            <ac:picMk id="2088" creationId="{6A289322-556A-1C4C-57F9-C04B65298420}"/>
          </ac:picMkLst>
        </pc:picChg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881183010" sldId="802"/>
        </pc:sldMkLst>
      </pc:sldChg>
      <pc:sldChg chg="addSp delSp modSp add mod">
        <pc:chgData name="Bertino Hernandez Cancino" userId="ce868ae7-7fce-4561-8884-386018fddd23" providerId="ADAL" clId="{7BDAEAF6-1DFD-427D-AB32-B3898C556232}" dt="2024-07-09T22:56:02.303" v="2136" actId="1038"/>
        <pc:sldMkLst>
          <pc:docMk/>
          <pc:sldMk cId="2750321534" sldId="802"/>
        </pc:sldMkLst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" creationId="{3788EF99-1B1E-B0A6-B8DC-9C056530C0ED}"/>
          </ac:spMkLst>
        </pc:spChg>
        <pc:spChg chg="add mod">
          <ac:chgData name="Bertino Hernandez Cancino" userId="ce868ae7-7fce-4561-8884-386018fddd23" providerId="ADAL" clId="{7BDAEAF6-1DFD-427D-AB32-B3898C556232}" dt="2024-07-09T22:55:56.161" v="2128" actId="14100"/>
          <ac:spMkLst>
            <pc:docMk/>
            <pc:sldMk cId="2750321534" sldId="802"/>
            <ac:spMk id="4" creationId="{614DB086-563F-1C93-6F7D-DCB8592AC80D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7" creationId="{CC2CCFA2-3E12-C924-6D55-B52333B4395D}"/>
          </ac:spMkLst>
        </pc:spChg>
        <pc:spChg chg="mod">
          <ac:chgData name="Bertino Hernandez Cancino" userId="ce868ae7-7fce-4561-8884-386018fddd23" providerId="ADAL" clId="{7BDAEAF6-1DFD-427D-AB32-B3898C556232}" dt="2024-06-27T18:28:26.421" v="1971" actId="20577"/>
          <ac:spMkLst>
            <pc:docMk/>
            <pc:sldMk cId="2750321534" sldId="802"/>
            <ac:spMk id="21" creationId="{0EDD1DB6-723A-B55E-FC82-E19AD4957968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5" creationId="{06B08471-F528-BE1B-8BC6-0E6F6B4112EA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6" creationId="{8A3750F9-AFC0-9342-0D37-098897DB526C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30" creationId="{2FE4A555-51E6-47C7-CB57-64708AB7C269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25" creationId="{9EFFCEC7-2921-4E4F-70CC-A766168EB01B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30" creationId="{5EBECD34-C67C-C5B1-7F64-0B473C101F8C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33" creationId="{28C00E07-110F-4128-9361-BA470D61E2F2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35" creationId="{2830D55A-F293-9CFB-32BC-9F00F1D4120C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37" creationId="{25CF70F2-2844-2F6A-FF23-329B40C3FD42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39" creationId="{5625C88F-A750-0E7D-F35C-88E20CC0EC41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1" creationId="{C6B5A798-037A-B2B1-55E0-D703675D9963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3" creationId="{7D6517D4-DEC7-CA12-DB89-9CD1A003403E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5" creationId="{EBF968FC-0982-7EE6-4FBC-93A499ACF73F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6" creationId="{A27BA182-9AE4-5C38-B9EF-6D37EE383C06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7" creationId="{730F9212-B762-BE6A-66F8-E7A492FA395B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49" creationId="{E4B3AAA7-6EFE-990A-90C5-CC48BD76FD89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51" creationId="{3EA18CBB-501D-0867-ACC9-DC582E2A6EC4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53" creationId="{A234D4C1-CA57-69B0-FD09-E5AFBC99A7D8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1055" creationId="{096E05BE-91C2-854E-C691-2B94FD7F3983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48" creationId="{E8A54541-E05C-F075-3803-D47B97CDA23C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49" creationId="{F11A999E-2227-8710-ACD5-EFE86835B19F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51" creationId="{4993095B-84EA-854B-6C1A-B2521CBD241F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53" creationId="{B9122024-82FF-4721-629F-9356F015F17D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55" creationId="{FD858871-127E-68AB-853C-CE870E0458D4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57" creationId="{E2189562-8297-668A-D0FA-BF3A27D0CDCA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59" creationId="{10D39C9E-BD2C-389E-B01D-5E85192F2F5C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61" creationId="{7542F49F-4C52-5A4F-503E-4545A01D9606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63" creationId="{27C3F548-3771-CDC5-B9B1-7FEE8CAE9425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64" creationId="{AC6B72E5-720C-7EFB-B446-1132CF2F7F82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65" creationId="{28240379-0F9F-4434-8635-460FE2CBCFE2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69" creationId="{7E9DD02E-3C9A-C135-6880-A6DFC20D832E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70" creationId="{34A9863F-FD16-190B-7FE2-C2B9A291398F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76" creationId="{49C169B1-287C-6001-D52E-3C16F4B77B80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78" creationId="{850F9535-306B-D580-3443-F64E7AAA167A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81" creationId="{E25A6459-5A7D-B0F6-15B6-4845965470C8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85" creationId="{1B887A79-762F-C509-D899-438904036CF0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87" creationId="{DB1757A7-9738-78BF-941B-E43F57F085EB}"/>
          </ac:spMkLst>
        </pc:spChg>
        <pc:spChg chg="del">
          <ac:chgData name="Bertino Hernandez Cancino" userId="ce868ae7-7fce-4561-8884-386018fddd23" providerId="ADAL" clId="{7BDAEAF6-1DFD-427D-AB32-B3898C556232}" dt="2024-06-27T18:28:08.672" v="1930" actId="478"/>
          <ac:spMkLst>
            <pc:docMk/>
            <pc:sldMk cId="2750321534" sldId="802"/>
            <ac:spMk id="2089" creationId="{07A4CFBA-D5CE-909F-C22F-D7F3DBAD90B9}"/>
          </ac:spMkLst>
        </pc:sp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24" creationId="{BE34FDA0-1CD6-1885-7AB6-A3AB1B692A0D}"/>
          </ac:picMkLst>
        </pc:picChg>
        <pc:picChg chg="add mod">
          <ac:chgData name="Bertino Hernandez Cancino" userId="ce868ae7-7fce-4561-8884-386018fddd23" providerId="ADAL" clId="{7BDAEAF6-1DFD-427D-AB32-B3898C556232}" dt="2024-07-09T22:56:02.303" v="2136" actId="1038"/>
          <ac:picMkLst>
            <pc:docMk/>
            <pc:sldMk cId="2750321534" sldId="802"/>
            <ac:picMk id="1026" creationId="{A8A9CCD8-54F2-93D7-D9F9-C911E359B9F8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28" creationId="{68CF9678-7BCE-59D3-26FC-536B214098AB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34" creationId="{438344B7-4B1A-6E44-4CEB-9A6B3DC9C3D5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36" creationId="{4B89F4E7-3A92-C83D-E911-5BC81B8841A8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38" creationId="{E0E104CE-D6FF-EA65-E38F-70BCB320BB79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40" creationId="{A806BD1D-0A11-005A-07F1-17A479F02F55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42" creationId="{B28F7DDC-FF72-5E71-B2A7-E0ED9219E2D9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44" creationId="{70DB9BB5-67AB-DFF7-E10C-0EE5F11413BC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48" creationId="{8F550292-F542-0065-8958-7D341C6AA635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50" creationId="{119CC1EB-2AD7-B213-1204-A51B58F1CC3C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52" creationId="{90462456-3795-195B-59BD-F8A108315B74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1054" creationId="{B05BF289-D80B-5B4B-D2A5-ED353AD4B8B5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50" creationId="{1ACEA6BC-CC26-012E-5231-15495792F2A9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52" creationId="{9F30B813-D7D0-DAE3-F484-34DD19523C8B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54" creationId="{78C4AA92-A04B-4FC8-70B9-271395F2C679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56" creationId="{B9E94D35-2498-B860-F6F7-A9AF7D9F830E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58" creationId="{F0C74CB0-D804-C15E-4E0B-8070DDA761F8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60" creationId="{385765C6-D159-890C-DBBD-B455C75B9D22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62" creationId="{015A2457-E46C-3D62-3B8F-FC440DE4CDAE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75" creationId="{FA13646C-9F56-936D-9A71-F114B00A8469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77" creationId="{CC7916EF-DADD-813E-D3F0-C630D2887BF1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0" creationId="{17FE438C-C27C-8564-9B48-5B82381EDC22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2" creationId="{49AA2ED6-3310-D576-331D-9471635BC140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3" creationId="{604BACB2-2A45-2E36-05F3-A069925BFE9A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4" creationId="{DB485E4F-0D9B-DE31-D22A-BD35E76E6E80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6" creationId="{B182B407-8753-1A77-D84C-4A7EC4438627}"/>
          </ac:picMkLst>
        </pc:picChg>
        <pc:picChg chg="del">
          <ac:chgData name="Bertino Hernandez Cancino" userId="ce868ae7-7fce-4561-8884-386018fddd23" providerId="ADAL" clId="{7BDAEAF6-1DFD-427D-AB32-B3898C556232}" dt="2024-06-27T18:28:08.672" v="1930" actId="478"/>
          <ac:picMkLst>
            <pc:docMk/>
            <pc:sldMk cId="2750321534" sldId="802"/>
            <ac:picMk id="2088" creationId="{6A289322-556A-1C4C-57F9-C04B65298420}"/>
          </ac:picMkLst>
        </pc:picChg>
      </pc:sldChg>
      <pc:sldChg chg="del">
        <pc:chgData name="Bertino Hernandez Cancino" userId="ce868ae7-7fce-4561-8884-386018fddd23" providerId="ADAL" clId="{7BDAEAF6-1DFD-427D-AB32-B3898C556232}" dt="2024-06-27T16:32:00.553" v="0" actId="47"/>
        <pc:sldMkLst>
          <pc:docMk/>
          <pc:sldMk cId="3252544921" sldId="803"/>
        </pc:sldMkLst>
      </pc:sldChg>
    </pc:docChg>
  </pc:docChgLst>
  <pc:docChgLst>
    <pc:chgData name="Bertino Hernandez Cancino" userId="ce868ae7-7fce-4561-8884-386018fddd23" providerId="ADAL" clId="{57ADF136-0713-4954-A917-C605FF02934A}"/>
    <pc:docChg chg="custSel modSld">
      <pc:chgData name="Bertino Hernandez Cancino" userId="ce868ae7-7fce-4561-8884-386018fddd23" providerId="ADAL" clId="{57ADF136-0713-4954-A917-C605FF02934A}" dt="2023-07-10T15:11:58.646" v="2" actId="33524"/>
      <pc:docMkLst>
        <pc:docMk/>
      </pc:docMkLst>
      <pc:sldChg chg="modSp mod">
        <pc:chgData name="Bertino Hernandez Cancino" userId="ce868ae7-7fce-4561-8884-386018fddd23" providerId="ADAL" clId="{57ADF136-0713-4954-A917-C605FF02934A}" dt="2023-07-10T15:11:32.106" v="0" actId="33524"/>
        <pc:sldMkLst>
          <pc:docMk/>
          <pc:sldMk cId="474258244" sldId="273"/>
        </pc:sldMkLst>
        <pc:spChg chg="mod">
          <ac:chgData name="Bertino Hernandez Cancino" userId="ce868ae7-7fce-4561-8884-386018fddd23" providerId="ADAL" clId="{57ADF136-0713-4954-A917-C605FF02934A}" dt="2023-07-10T15:11:32.106" v="0" actId="33524"/>
          <ac:spMkLst>
            <pc:docMk/>
            <pc:sldMk cId="474258244" sldId="273"/>
            <ac:spMk id="2" creationId="{8F0DE87B-DEBA-48FA-8280-EB335CB47D4C}"/>
          </ac:spMkLst>
        </pc:spChg>
      </pc:sldChg>
      <pc:sldChg chg="modSp mod">
        <pc:chgData name="Bertino Hernandez Cancino" userId="ce868ae7-7fce-4561-8884-386018fddd23" providerId="ADAL" clId="{57ADF136-0713-4954-A917-C605FF02934A}" dt="2023-07-10T15:11:42.720" v="1" actId="313"/>
        <pc:sldMkLst>
          <pc:docMk/>
          <pc:sldMk cId="968780868" sldId="275"/>
        </pc:sldMkLst>
        <pc:spChg chg="mod">
          <ac:chgData name="Bertino Hernandez Cancino" userId="ce868ae7-7fce-4561-8884-386018fddd23" providerId="ADAL" clId="{57ADF136-0713-4954-A917-C605FF02934A}" dt="2023-07-10T15:11:42.720" v="1" actId="313"/>
          <ac:spMkLst>
            <pc:docMk/>
            <pc:sldMk cId="968780868" sldId="275"/>
            <ac:spMk id="124" creationId="{2252B61E-800E-422E-AEA3-317ED618C4C6}"/>
          </ac:spMkLst>
        </pc:spChg>
      </pc:sldChg>
      <pc:sldChg chg="modSp mod">
        <pc:chgData name="Bertino Hernandez Cancino" userId="ce868ae7-7fce-4561-8884-386018fddd23" providerId="ADAL" clId="{57ADF136-0713-4954-A917-C605FF02934A}" dt="2023-07-10T15:11:58.646" v="2" actId="33524"/>
        <pc:sldMkLst>
          <pc:docMk/>
          <pc:sldMk cId="371331632" sldId="276"/>
        </pc:sldMkLst>
        <pc:spChg chg="mod">
          <ac:chgData name="Bertino Hernandez Cancino" userId="ce868ae7-7fce-4561-8884-386018fddd23" providerId="ADAL" clId="{57ADF136-0713-4954-A917-C605FF02934A}" dt="2023-07-10T15:11:58.646" v="2" actId="33524"/>
          <ac:spMkLst>
            <pc:docMk/>
            <pc:sldMk cId="371331632" sldId="276"/>
            <ac:spMk id="34" creationId="{4B6553D9-029A-42C5-93C8-5516E4E50386}"/>
          </ac:spMkLst>
        </pc:spChg>
      </pc:sldChg>
    </pc:docChg>
  </pc:docChgLst>
  <pc:docChgLst>
    <pc:chgData name="Bertino Hernandez Cancino" userId="ce868ae7-7fce-4561-8884-386018fddd23" providerId="ADAL" clId="{ADB84768-4B05-488A-A927-C798A6A37062}"/>
    <pc:docChg chg="undo custSel addSld delSld modSld sldOrd">
      <pc:chgData name="Bertino Hernandez Cancino" userId="ce868ae7-7fce-4561-8884-386018fddd23" providerId="ADAL" clId="{ADB84768-4B05-488A-A927-C798A6A37062}" dt="2023-10-12T16:36:43.826" v="3345" actId="207"/>
      <pc:docMkLst>
        <pc:docMk/>
      </pc:docMkLst>
      <pc:sldChg chg="addSp delSp modSp add mod">
        <pc:chgData name="Bertino Hernandez Cancino" userId="ce868ae7-7fce-4561-8884-386018fddd23" providerId="ADAL" clId="{ADB84768-4B05-488A-A927-C798A6A37062}" dt="2023-09-26T21:22:06.586" v="484" actId="478"/>
        <pc:sldMkLst>
          <pc:docMk/>
          <pc:sldMk cId="0" sldId="257"/>
        </pc:sldMkLst>
        <pc:spChg chg="mod">
          <ac:chgData name="Bertino Hernandez Cancino" userId="ce868ae7-7fce-4561-8884-386018fddd23" providerId="ADAL" clId="{ADB84768-4B05-488A-A927-C798A6A37062}" dt="2023-09-26T21:18:40.573" v="303" actId="20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Bertino Hernandez Cancino" userId="ce868ae7-7fce-4561-8884-386018fddd23" providerId="ADAL" clId="{ADB84768-4B05-488A-A927-C798A6A37062}" dt="2023-09-26T21:18:40.573" v="303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Bertino Hernandez Cancino" userId="ce868ae7-7fce-4561-8884-386018fddd23" providerId="ADAL" clId="{ADB84768-4B05-488A-A927-C798A6A37062}" dt="2023-09-26T21:20:09.313" v="476" actId="1483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Bertino Hernandez Cancino" userId="ce868ae7-7fce-4561-8884-386018fddd23" providerId="ADAL" clId="{ADB84768-4B05-488A-A927-C798A6A37062}" dt="2023-09-26T21:16:49.815" v="246" actId="478"/>
          <ac:spMkLst>
            <pc:docMk/>
            <pc:sldMk cId="0" sldId="257"/>
            <ac:spMk id="15" creationId="{00000000-0000-0000-0000-000000000000}"/>
          </ac:spMkLst>
        </pc:spChg>
        <pc:grpChg chg="mod">
          <ac:chgData name="Bertino Hernandez Cancino" userId="ce868ae7-7fce-4561-8884-386018fddd23" providerId="ADAL" clId="{ADB84768-4B05-488A-A927-C798A6A37062}" dt="2023-09-26T21:18:40.573" v="303" actId="207"/>
          <ac:grpSpMkLst>
            <pc:docMk/>
            <pc:sldMk cId="0" sldId="257"/>
            <ac:grpSpMk id="10" creationId="{00000000-0000-0000-0000-000000000000}"/>
          </ac:grpSpMkLst>
        </pc:grpChg>
        <pc:picChg chg="add del mod modCrop">
          <ac:chgData name="Bertino Hernandez Cancino" userId="ce868ae7-7fce-4561-8884-386018fddd23" providerId="ADAL" clId="{ADB84768-4B05-488A-A927-C798A6A37062}" dt="2023-09-26T21:22:06.586" v="484" actId="478"/>
          <ac:picMkLst>
            <pc:docMk/>
            <pc:sldMk cId="0" sldId="257"/>
            <ac:picMk id="2" creationId="{A30B205D-C868-9EBF-3C93-34FE9B26C2DA}"/>
          </ac:picMkLst>
        </pc:picChg>
        <pc:picChg chg="mod">
          <ac:chgData name="Bertino Hernandez Cancino" userId="ce868ae7-7fce-4561-8884-386018fddd23" providerId="ADAL" clId="{ADB84768-4B05-488A-A927-C798A6A37062}" dt="2023-09-26T21:18:43.864" v="305" actId="1076"/>
          <ac:picMkLst>
            <pc:docMk/>
            <pc:sldMk cId="0" sldId="257"/>
            <ac:picMk id="13" creationId="{00000000-0000-0000-0000-000000000000}"/>
          </ac:picMkLst>
        </pc:picChg>
      </pc:sldChg>
      <pc:sldChg chg="delSp modSp add del mod">
        <pc:chgData name="Bertino Hernandez Cancino" userId="ce868ae7-7fce-4561-8884-386018fddd23" providerId="ADAL" clId="{ADB84768-4B05-488A-A927-C798A6A37062}" dt="2023-09-26T21:14:58.397" v="198" actId="47"/>
        <pc:sldMkLst>
          <pc:docMk/>
          <pc:sldMk cId="0" sldId="262"/>
        </pc:sldMkLst>
        <pc:spChg chg="del">
          <ac:chgData name="Bertino Hernandez Cancino" userId="ce868ae7-7fce-4561-8884-386018fddd23" providerId="ADAL" clId="{ADB84768-4B05-488A-A927-C798A6A37062}" dt="2023-09-26T21:14:52.306" v="197" actId="478"/>
          <ac:spMkLst>
            <pc:docMk/>
            <pc:sldMk cId="0" sldId="262"/>
            <ac:spMk id="18" creationId="{00000000-0000-0000-0000-000000000000}"/>
          </ac:spMkLst>
        </pc:spChg>
        <pc:picChg chg="mod">
          <ac:chgData name="Bertino Hernandez Cancino" userId="ce868ae7-7fce-4561-8884-386018fddd23" providerId="ADAL" clId="{ADB84768-4B05-488A-A927-C798A6A37062}" dt="2023-09-26T21:14:46.542" v="196" actId="1076"/>
          <ac:picMkLst>
            <pc:docMk/>
            <pc:sldMk cId="0" sldId="262"/>
            <ac:picMk id="3" creationId="{00000000-0000-0000-0000-000000000000}"/>
          </ac:picMkLst>
        </pc:picChg>
      </pc:sldChg>
      <pc:sldChg chg="addSp delSp modSp add mod">
        <pc:chgData name="Bertino Hernandez Cancino" userId="ce868ae7-7fce-4561-8884-386018fddd23" providerId="ADAL" clId="{ADB84768-4B05-488A-A927-C798A6A37062}" dt="2023-10-12T16:35:19.676" v="3326" actId="20577"/>
        <pc:sldMkLst>
          <pc:docMk/>
          <pc:sldMk cId="3710575433" sldId="271"/>
        </pc:sldMkLst>
        <pc:spChg chg="del">
          <ac:chgData name="Bertino Hernandez Cancino" userId="ce868ae7-7fce-4561-8884-386018fddd23" providerId="ADAL" clId="{ADB84768-4B05-488A-A927-C798A6A37062}" dt="2023-09-26T21:34:03.720" v="616" actId="478"/>
          <ac:spMkLst>
            <pc:docMk/>
            <pc:sldMk cId="3710575433" sldId="271"/>
            <ac:spMk id="2" creationId="{02851D09-AF03-49C2-A057-AFEC981B40A8}"/>
          </ac:spMkLst>
        </pc:spChg>
        <pc:spChg chg="add mod">
          <ac:chgData name="Bertino Hernandez Cancino" userId="ce868ae7-7fce-4561-8884-386018fddd23" providerId="ADAL" clId="{ADB84768-4B05-488A-A927-C798A6A37062}" dt="2023-10-12T16:35:19.676" v="3326" actId="20577"/>
          <ac:spMkLst>
            <pc:docMk/>
            <pc:sldMk cId="3710575433" sldId="271"/>
            <ac:spMk id="2" creationId="{F615A145-FDB9-E238-721D-8318D34554AF}"/>
          </ac:spMkLst>
        </pc:spChg>
        <pc:spChg chg="del">
          <ac:chgData name="Bertino Hernandez Cancino" userId="ce868ae7-7fce-4561-8884-386018fddd23" providerId="ADAL" clId="{ADB84768-4B05-488A-A927-C798A6A37062}" dt="2023-09-26T21:34:03.720" v="616" actId="478"/>
          <ac:spMkLst>
            <pc:docMk/>
            <pc:sldMk cId="3710575433" sldId="271"/>
            <ac:spMk id="3" creationId="{52EEEE46-5896-419F-9DED-53659B5A3356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4" creationId="{D4B0A350-08D3-9CF1-F4FD-F6E0BE5F9464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5" creationId="{730284B5-3C5C-3F71-2013-4F9BAE727024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6" creationId="{9A41D528-0628-E00C-49BC-944A1967D863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7" creationId="{0E96F787-BCFE-2018-5720-69B4B97F145E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9" creationId="{25416945-8D49-5CFB-5477-90982E121DE2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10" creationId="{09A285B1-5CEC-7675-C6B8-74041EE482F3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12" creationId="{FBAB042A-532F-C97E-C867-F2F070F5DE7B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13" creationId="{AE03412E-60D7-4381-496F-F547F389D6A2}"/>
          </ac:spMkLst>
        </pc:spChg>
        <pc:spChg chg="del">
          <ac:chgData name="Bertino Hernandez Cancino" userId="ce868ae7-7fce-4561-8884-386018fddd23" providerId="ADAL" clId="{ADB84768-4B05-488A-A927-C798A6A37062}" dt="2023-09-26T21:34:03.720" v="616" actId="478"/>
          <ac:spMkLst>
            <pc:docMk/>
            <pc:sldMk cId="3710575433" sldId="271"/>
            <ac:spMk id="15" creationId="{0E11986D-82BB-4304-95A6-F3A5B16F3D4A}"/>
          </ac:spMkLst>
        </pc:spChg>
        <pc:spChg chg="del">
          <ac:chgData name="Bertino Hernandez Cancino" userId="ce868ae7-7fce-4561-8884-386018fddd23" providerId="ADAL" clId="{ADB84768-4B05-488A-A927-C798A6A37062}" dt="2023-09-26T21:35:49.805" v="653" actId="478"/>
          <ac:spMkLst>
            <pc:docMk/>
            <pc:sldMk cId="3710575433" sldId="271"/>
            <ac:spMk id="17" creationId="{3B17D5D2-296D-F430-AB7F-1918703D4A0A}"/>
          </ac:spMkLst>
        </pc:spChg>
        <pc:spChg chg="del">
          <ac:chgData name="Bertino Hernandez Cancino" userId="ce868ae7-7fce-4561-8884-386018fddd23" providerId="ADAL" clId="{ADB84768-4B05-488A-A927-C798A6A37062}" dt="2023-09-26T21:34:03.720" v="616" actId="478"/>
          <ac:spMkLst>
            <pc:docMk/>
            <pc:sldMk cId="3710575433" sldId="271"/>
            <ac:spMk id="18" creationId="{DD9A096A-F7E2-42CC-93C7-E83AD8B23FEA}"/>
          </ac:spMkLst>
        </pc:spChg>
        <pc:spChg chg="del">
          <ac:chgData name="Bertino Hernandez Cancino" userId="ce868ae7-7fce-4561-8884-386018fddd23" providerId="ADAL" clId="{ADB84768-4B05-488A-A927-C798A6A37062}" dt="2023-09-26T21:35:49.805" v="653" actId="478"/>
          <ac:spMkLst>
            <pc:docMk/>
            <pc:sldMk cId="3710575433" sldId="271"/>
            <ac:spMk id="19" creationId="{E557EFFF-B5D2-C5B4-3BFF-FDC4873885AE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20" creationId="{41665915-3BEC-B3E8-5F7F-6500D780855F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21" creationId="{F493F778-0D0F-834E-AD38-C77171483EA2}"/>
          </ac:spMkLst>
        </pc:spChg>
        <pc:spChg chg="del">
          <ac:chgData name="Bertino Hernandez Cancino" userId="ce868ae7-7fce-4561-8884-386018fddd23" providerId="ADAL" clId="{ADB84768-4B05-488A-A927-C798A6A37062}" dt="2023-09-26T21:35:49.805" v="653" actId="478"/>
          <ac:spMkLst>
            <pc:docMk/>
            <pc:sldMk cId="3710575433" sldId="271"/>
            <ac:spMk id="22" creationId="{599184E1-E0F9-D571-0F66-A66AE77704F9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25" creationId="{0FD02DA5-6B30-335A-45A2-2D78B2B1FCBA}"/>
          </ac:spMkLst>
        </pc:spChg>
        <pc:spChg chg="mod">
          <ac:chgData name="Bertino Hernandez Cancino" userId="ce868ae7-7fce-4561-8884-386018fddd23" providerId="ADAL" clId="{ADB84768-4B05-488A-A927-C798A6A37062}" dt="2023-09-26T21:37:51.121" v="663" actId="165"/>
          <ac:spMkLst>
            <pc:docMk/>
            <pc:sldMk cId="3710575433" sldId="271"/>
            <ac:spMk id="26" creationId="{5CD69DDC-D92E-E812-45CF-07AA2130DF49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27" creationId="{6D389EC2-3363-BBA3-CA8B-DCA9E213FB71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28" creationId="{73D0AF64-70AC-6A50-E871-7715A63E8734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29" creationId="{6618CAF6-6C1F-748C-13E1-2ABC6913A967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30" creationId="{C487948F-E870-BDC9-8EFC-9545FB8BC66E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31" creationId="{D9261637-422C-44AF-AD65-F4A2C117444B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96" creationId="{95FFB0BC-DE59-05CF-EE17-9701B4C247C0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97" creationId="{063A9A5D-9FCB-12A2-F431-02F8446A71EF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98" creationId="{CBACE5EC-ACE9-EDE4-1C6A-A8D2467B7B93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99" creationId="{16C9D99A-09EC-36BB-63EC-8160519740B4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0" creationId="{00BC7C70-312A-BE1B-7E63-6F0ED6E91FD3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1" creationId="{42DAF9AE-66F5-A251-90DA-48A1099494E8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2" creationId="{34D1D52C-E291-68F5-6060-258D1C36DF7C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3" creationId="{3DDB6A39-7AE3-7EE1-2EA2-E5C076087562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4" creationId="{AECE352E-343B-9672-FB9D-D4661D9C31B6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5" creationId="{E7C1A2AD-5DF6-1000-A6CD-CB907C5B2ED6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6" creationId="{08D334D5-5984-C354-CC51-59AA6B31D0CA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7" creationId="{341BA2C1-E226-1D79-6F9B-6C8F4820D2E2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8" creationId="{C765515E-8EBE-F12C-20F9-5FACE36D2533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09" creationId="{340C67FD-5923-A9BA-EFC6-04F7B6EDBBF9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0" creationId="{B8CCF6DF-5696-CFBC-1830-667A8EAC7623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1" creationId="{C3D6212F-8338-7939-9A94-B958E3FD4679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2" creationId="{D105A5A4-2A0D-94AA-2CEB-E936A41D258E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3" creationId="{325F0B5F-A674-22BA-A73D-D4AD8440A725}"/>
          </ac:spMkLst>
        </pc:spChg>
        <pc:spChg chg="mod">
          <ac:chgData name="Bertino Hernandez Cancino" userId="ce868ae7-7fce-4561-8884-386018fddd23" providerId="ADAL" clId="{ADB84768-4B05-488A-A927-C798A6A37062}" dt="2023-09-26T21:36:23.611" v="655" actId="1037"/>
          <ac:spMkLst>
            <pc:docMk/>
            <pc:sldMk cId="3710575433" sldId="271"/>
            <ac:spMk id="114" creationId="{F4B7E5FD-DA3E-4503-A1EE-1B23DADE86B8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5" creationId="{FE043504-0C67-F6F4-763E-4BBB8C08CA08}"/>
          </ac:spMkLst>
        </pc:spChg>
        <pc:spChg chg="mod">
          <ac:chgData name="Bertino Hernandez Cancino" userId="ce868ae7-7fce-4561-8884-386018fddd23" providerId="ADAL" clId="{ADB84768-4B05-488A-A927-C798A6A37062}" dt="2023-09-26T21:36:23.611" v="655" actId="1037"/>
          <ac:spMkLst>
            <pc:docMk/>
            <pc:sldMk cId="3710575433" sldId="271"/>
            <ac:spMk id="116" creationId="{0A862732-7935-4F5F-AAE7-6D5E3541B47C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7" creationId="{A2498C87-B263-EA2B-EE6C-FE7DA9E2E379}"/>
          </ac:spMkLst>
        </pc:spChg>
        <pc:spChg chg="mod">
          <ac:chgData name="Bertino Hernandez Cancino" userId="ce868ae7-7fce-4561-8884-386018fddd23" providerId="ADAL" clId="{ADB84768-4B05-488A-A927-C798A6A37062}" dt="2023-09-26T21:36:23.611" v="655" actId="1037"/>
          <ac:spMkLst>
            <pc:docMk/>
            <pc:sldMk cId="3710575433" sldId="271"/>
            <ac:spMk id="118" creationId="{7B01CAE7-911E-4F4D-9AB3-9894422F4B4A}"/>
          </ac:spMkLst>
        </pc:spChg>
        <pc:spChg chg="add mod topLvl">
          <ac:chgData name="Bertino Hernandez Cancino" userId="ce868ae7-7fce-4561-8884-386018fddd23" providerId="ADAL" clId="{ADB84768-4B05-488A-A927-C798A6A37062}" dt="2023-09-26T21:38:24.076" v="709" actId="1035"/>
          <ac:spMkLst>
            <pc:docMk/>
            <pc:sldMk cId="3710575433" sldId="271"/>
            <ac:spMk id="119" creationId="{7FB8C3D7-9B59-3E4B-D8B0-7C253A836C80}"/>
          </ac:spMkLst>
        </pc:spChg>
        <pc:spChg chg="mod">
          <ac:chgData name="Bertino Hernandez Cancino" userId="ce868ae7-7fce-4561-8884-386018fddd23" providerId="ADAL" clId="{ADB84768-4B05-488A-A927-C798A6A37062}" dt="2023-09-26T21:36:23.611" v="655" actId="1037"/>
          <ac:spMkLst>
            <pc:docMk/>
            <pc:sldMk cId="3710575433" sldId="271"/>
            <ac:spMk id="120" creationId="{DF084834-D64B-45F9-8391-81AB4EF2C133}"/>
          </ac:spMkLst>
        </pc:spChg>
        <pc:spChg chg="mod">
          <ac:chgData name="Bertino Hernandez Cancino" userId="ce868ae7-7fce-4561-8884-386018fddd23" providerId="ADAL" clId="{ADB84768-4B05-488A-A927-C798A6A37062}" dt="2023-09-26T21:36:23.611" v="655" actId="1037"/>
          <ac:spMkLst>
            <pc:docMk/>
            <pc:sldMk cId="3710575433" sldId="271"/>
            <ac:spMk id="122" creationId="{2BA1BB44-ECCE-4D57-A42E-526BA373DEF3}"/>
          </ac:spMkLst>
        </pc:spChg>
        <pc:spChg chg="mod">
          <ac:chgData name="Bertino Hernandez Cancino" userId="ce868ae7-7fce-4561-8884-386018fddd23" providerId="ADAL" clId="{ADB84768-4B05-488A-A927-C798A6A37062}" dt="2023-09-26T21:34:49.205" v="647" actId="20577"/>
          <ac:spMkLst>
            <pc:docMk/>
            <pc:sldMk cId="3710575433" sldId="271"/>
            <ac:spMk id="124" creationId="{2252B61E-800E-422E-AEA3-317ED618C4C6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25" creationId="{57EE88B0-D065-ED1F-78BF-9F164B246954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27" creationId="{B25CF28A-B3A4-9F7F-0595-17C93C070EC4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28" creationId="{BA0A0C6B-483B-A2D8-271B-D35E5E76170B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30" creationId="{EAD9D7A0-2C3E-7F80-344A-9BEE69FAEA69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31" creationId="{859D88E9-077E-F593-B08D-6CC84781B988}"/>
          </ac:spMkLst>
        </pc:spChg>
        <pc:spChg chg="add mod">
          <ac:chgData name="Bertino Hernandez Cancino" userId="ce868ae7-7fce-4561-8884-386018fddd23" providerId="ADAL" clId="{ADB84768-4B05-488A-A927-C798A6A37062}" dt="2023-09-26T21:37:28.205" v="660" actId="1036"/>
          <ac:spMkLst>
            <pc:docMk/>
            <pc:sldMk cId="3710575433" sldId="271"/>
            <ac:spMk id="132" creationId="{A49D0AF5-95CC-DFE5-E9FC-CA56C8EB06D5}"/>
          </ac:spMkLst>
        </pc:spChg>
        <pc:grpChg chg="add mod topLvl">
          <ac:chgData name="Bertino Hernandez Cancino" userId="ce868ae7-7fce-4561-8884-386018fddd23" providerId="ADAL" clId="{ADB84768-4B05-488A-A927-C798A6A37062}" dt="2023-09-26T21:38:24.076" v="709" actId="1035"/>
          <ac:grpSpMkLst>
            <pc:docMk/>
            <pc:sldMk cId="3710575433" sldId="271"/>
            <ac:grpSpMk id="8" creationId="{0DE0DC2B-3112-74FF-A2B4-9069066106F4}"/>
          </ac:grpSpMkLst>
        </pc:grpChg>
        <pc:grpChg chg="add mod topLvl">
          <ac:chgData name="Bertino Hernandez Cancino" userId="ce868ae7-7fce-4561-8884-386018fddd23" providerId="ADAL" clId="{ADB84768-4B05-488A-A927-C798A6A37062}" dt="2023-09-26T21:38:24.076" v="709" actId="1035"/>
          <ac:grpSpMkLst>
            <pc:docMk/>
            <pc:sldMk cId="3710575433" sldId="271"/>
            <ac:grpSpMk id="11" creationId="{800513D4-DECE-747E-94AC-E9E4F50AF7B7}"/>
          </ac:grpSpMkLst>
        </pc:grpChg>
        <pc:grpChg chg="add mod topLvl">
          <ac:chgData name="Bertino Hernandez Cancino" userId="ce868ae7-7fce-4561-8884-386018fddd23" providerId="ADAL" clId="{ADB84768-4B05-488A-A927-C798A6A37062}" dt="2023-09-26T21:38:24.076" v="709" actId="1035"/>
          <ac:grpSpMkLst>
            <pc:docMk/>
            <pc:sldMk cId="3710575433" sldId="271"/>
            <ac:grpSpMk id="14" creationId="{1682E00A-3527-7F6C-0875-3FB6C4F3196B}"/>
          </ac:grpSpMkLst>
        </pc:grpChg>
        <pc:grpChg chg="add mod topLvl">
          <ac:chgData name="Bertino Hernandez Cancino" userId="ce868ae7-7fce-4561-8884-386018fddd23" providerId="ADAL" clId="{ADB84768-4B05-488A-A927-C798A6A37062}" dt="2023-09-26T21:38:24.076" v="709" actId="1035"/>
          <ac:grpSpMkLst>
            <pc:docMk/>
            <pc:sldMk cId="3710575433" sldId="271"/>
            <ac:grpSpMk id="24" creationId="{AA0CA7B9-6A71-2E08-2E25-82231143D73A}"/>
          </ac:grpSpMkLst>
        </pc:grpChg>
        <pc:grpChg chg="add del mod">
          <ac:chgData name="Bertino Hernandez Cancino" userId="ce868ae7-7fce-4561-8884-386018fddd23" providerId="ADAL" clId="{ADB84768-4B05-488A-A927-C798A6A37062}" dt="2023-09-26T21:37:51.121" v="663" actId="165"/>
          <ac:grpSpMkLst>
            <pc:docMk/>
            <pc:sldMk cId="3710575433" sldId="271"/>
            <ac:grpSpMk id="123" creationId="{7EB25C0A-94E5-120A-32ED-3B5C639D91C6}"/>
          </ac:grpSpMkLst>
        </pc:grpChg>
        <pc:picChg chg="del">
          <ac:chgData name="Bertino Hernandez Cancino" userId="ce868ae7-7fce-4561-8884-386018fddd23" providerId="ADAL" clId="{ADB84768-4B05-488A-A927-C798A6A37062}" dt="2023-09-26T21:35:49.805" v="653" actId="478"/>
          <ac:picMkLst>
            <pc:docMk/>
            <pc:sldMk cId="3710575433" sldId="271"/>
            <ac:picMk id="16" creationId="{513E4DD8-E675-2400-2972-948FE37993EB}"/>
          </ac:picMkLst>
        </pc:picChg>
        <pc:picChg chg="del">
          <ac:chgData name="Bertino Hernandez Cancino" userId="ce868ae7-7fce-4561-8884-386018fddd23" providerId="ADAL" clId="{ADB84768-4B05-488A-A927-C798A6A37062}" dt="2023-09-26T21:35:49.805" v="653" actId="478"/>
          <ac:picMkLst>
            <pc:docMk/>
            <pc:sldMk cId="3710575433" sldId="271"/>
            <ac:picMk id="23" creationId="{C0A5EBB5-3525-29C7-8D76-87BF1D5F0E6A}"/>
          </ac:picMkLst>
        </pc:picChg>
        <pc:picChg chg="add del mod">
          <ac:chgData name="Bertino Hernandez Cancino" userId="ce868ae7-7fce-4561-8884-386018fddd23" providerId="ADAL" clId="{ADB84768-4B05-488A-A927-C798A6A37062}" dt="2023-09-26T21:37:46.346" v="662" actId="478"/>
          <ac:picMkLst>
            <pc:docMk/>
            <pc:sldMk cId="3710575433" sldId="271"/>
            <ac:picMk id="121" creationId="{62E88DBB-2FA9-04E8-3B53-4FA46BC2CB66}"/>
          </ac:picMkLst>
        </pc:picChg>
        <pc:picChg chg="add mod">
          <ac:chgData name="Bertino Hernandez Cancino" userId="ce868ae7-7fce-4561-8884-386018fddd23" providerId="ADAL" clId="{ADB84768-4B05-488A-A927-C798A6A37062}" dt="2023-09-26T21:37:28.205" v="660" actId="1036"/>
          <ac:picMkLst>
            <pc:docMk/>
            <pc:sldMk cId="3710575433" sldId="271"/>
            <ac:picMk id="126" creationId="{BF5DB07B-508C-EFDE-AD24-95EEEE72F1DD}"/>
          </ac:picMkLst>
        </pc:picChg>
        <pc:picChg chg="add mod">
          <ac:chgData name="Bertino Hernandez Cancino" userId="ce868ae7-7fce-4561-8884-386018fddd23" providerId="ADAL" clId="{ADB84768-4B05-488A-A927-C798A6A37062}" dt="2023-09-26T21:37:28.205" v="660" actId="1036"/>
          <ac:picMkLst>
            <pc:docMk/>
            <pc:sldMk cId="3710575433" sldId="271"/>
            <ac:picMk id="129" creationId="{185FD39D-F209-C0AA-A8D0-DDFA0028EDA6}"/>
          </ac:picMkLst>
        </pc:picChg>
        <pc:picChg chg="add mod">
          <ac:chgData name="Bertino Hernandez Cancino" userId="ce868ae7-7fce-4561-8884-386018fddd23" providerId="ADAL" clId="{ADB84768-4B05-488A-A927-C798A6A37062}" dt="2023-09-26T21:37:28.205" v="660" actId="1036"/>
          <ac:picMkLst>
            <pc:docMk/>
            <pc:sldMk cId="3710575433" sldId="271"/>
            <ac:picMk id="133" creationId="{C48B9FE1-6CD4-70BF-F14F-8F77AE88C6B4}"/>
          </ac:picMkLst>
        </pc:picChg>
        <pc:picChg chg="add del mod">
          <ac:chgData name="Bertino Hernandez Cancino" userId="ce868ae7-7fce-4561-8884-386018fddd23" providerId="ADAL" clId="{ADB84768-4B05-488A-A927-C798A6A37062}" dt="2023-09-26T21:43:43.038" v="778" actId="478"/>
          <ac:picMkLst>
            <pc:docMk/>
            <pc:sldMk cId="3710575433" sldId="271"/>
            <ac:picMk id="2050" creationId="{034253E8-EDE4-B725-6CA8-AF4B42B445FC}"/>
          </ac:picMkLst>
        </pc:picChg>
        <pc:picChg chg="add mod">
          <ac:chgData name="Bertino Hernandez Cancino" userId="ce868ae7-7fce-4561-8884-386018fddd23" providerId="ADAL" clId="{ADB84768-4B05-488A-A927-C798A6A37062}" dt="2023-09-26T21:44:01.978" v="782" actId="1076"/>
          <ac:picMkLst>
            <pc:docMk/>
            <pc:sldMk cId="3710575433" sldId="271"/>
            <ac:picMk id="2052" creationId="{D951CBC2-02CC-49AA-20C5-8A240B63C8BC}"/>
          </ac:picMkLst>
        </pc:picChg>
      </pc:sldChg>
      <pc:sldChg chg="delSp add del">
        <pc:chgData name="Bertino Hernandez Cancino" userId="ce868ae7-7fce-4561-8884-386018fddd23" providerId="ADAL" clId="{ADB84768-4B05-488A-A927-C798A6A37062}" dt="2023-09-26T21:14:38.762" v="194" actId="47"/>
        <pc:sldMkLst>
          <pc:docMk/>
          <pc:sldMk cId="3841377623" sldId="297"/>
        </pc:sldMkLst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4" creationId="{4B5B8B0A-9475-4018-9976-6D6053C87284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6" creationId="{FCA4F3BA-AFA4-4AC7-B6E3-8E3D7CB11AD8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21" creationId="{3C2F9905-6DF0-45F1-AF7F-4E6CDC8E5052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22" creationId="{4718B4FF-0D94-42B2-9EF2-5058E81C3B2F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24" creationId="{7CB7637C-665C-4F5E-BFBC-1BE7776F9ACF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25" creationId="{9A8ECB56-08EF-4296-830C-362BA3F9E92B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32" creationId="{C30CC0F4-396C-405B-A9F8-0BF92A98DA6D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41" creationId="{93413B87-756D-4155-BCF7-C921C98DED30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42" creationId="{0FC9016B-ACBD-44C0-B9C2-01E6B1D65EC0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43" creationId="{F33C57FB-1F7C-4520-96C2-E3F1B25A943D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51" creationId="{75A8F7B9-347B-4E40-9246-F9D80493EA2B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52" creationId="{3E2EA3A4-DD56-406F-8079-F35FBA761254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56" creationId="{342A2EA2-8873-4FD7-B109-5B6D603DDCE9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57" creationId="{0E9FCABE-BB95-4D83-BEE9-865D83264C32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63" creationId="{A7F7F720-5A84-40D2-95EA-8093D7EB6F7A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64" creationId="{400BE989-341C-49F2-9C2C-E3E845B90493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82" creationId="{7BD8B21B-BB11-4FD3-86B7-5488BB2C1F9E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14" creationId="{F4B7E5FD-DA3E-4503-A1EE-1B23DADE86B8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16" creationId="{0A862732-7935-4F5F-AAE7-6D5E3541B47C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18" creationId="{7B01CAE7-911E-4F4D-9AB3-9894422F4B4A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20" creationId="{DF084834-D64B-45F9-8391-81AB4EF2C133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22" creationId="{2BA1BB44-ECCE-4D57-A42E-526BA373DEF3}"/>
          </ac:spMkLst>
        </pc:spChg>
        <pc:spChg chg="del">
          <ac:chgData name="Bertino Hernandez Cancino" userId="ce868ae7-7fce-4561-8884-386018fddd23" providerId="ADAL" clId="{ADB84768-4B05-488A-A927-C798A6A37062}" dt="2023-09-26T21:13:43.320" v="192" actId="478"/>
          <ac:spMkLst>
            <pc:docMk/>
            <pc:sldMk cId="3841377623" sldId="297"/>
            <ac:spMk id="124" creationId="{2252B61E-800E-422E-AEA3-317ED618C4C6}"/>
          </ac:spMkLst>
        </pc:sp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7" creationId="{3A4F12AB-5A01-4660-89D8-A62C2EE91549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8" creationId="{FE57EEC8-80B9-44F8-AE3C-3BB4B2C9B401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18" creationId="{1B4B85D2-1717-42E2-9B3A-D689707104DA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76" creationId="{75E315A8-B382-4EB3-BA0B-BB91D5CB0BA7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77" creationId="{22362544-EAE5-4284-843E-37E448F0F285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78" creationId="{8A4C5A5C-A6FE-4E6B-A214-657D466C4753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79" creationId="{F954A699-237D-47E8-907F-1AE1CE5688F9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80" creationId="{BCF1C68F-3929-4B5D-A7D0-7DDC753AF2AD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81" creationId="{DE56AC8B-B5F4-44D8-AA66-53B29A898B32}"/>
          </ac:picMkLst>
        </pc:picChg>
        <pc:picChg chg="del">
          <ac:chgData name="Bertino Hernandez Cancino" userId="ce868ae7-7fce-4561-8884-386018fddd23" providerId="ADAL" clId="{ADB84768-4B05-488A-A927-C798A6A37062}" dt="2023-09-26T21:13:43.320" v="192" actId="478"/>
          <ac:picMkLst>
            <pc:docMk/>
            <pc:sldMk cId="3841377623" sldId="297"/>
            <ac:picMk id="83" creationId="{CA2C7973-6777-4488-9728-8E7054BFDCDF}"/>
          </ac:picMkLst>
        </pc:pic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3" creationId="{43F6567A-6CA4-45CC-A68E-8F5C32AAC8D6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23" creationId="{B570F952-6ECA-4DAC-B05D-1BC0CCC4BCE6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26" creationId="{8AE4FCC8-322A-43AD-B90B-8F1206304CFE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33" creationId="{34E40726-1379-4391-8E2A-EE936CE5FCF6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36" creationId="{749CA7FA-76CB-43D8-B1CC-CA15CF8C25D0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53" creationId="{B3D30CFB-9C31-4494-8E3F-C8E9BB4DBDB7}"/>
          </ac:cxnSpMkLst>
        </pc:cxnChg>
        <pc:cxnChg chg="del">
          <ac:chgData name="Bertino Hernandez Cancino" userId="ce868ae7-7fce-4561-8884-386018fddd23" providerId="ADAL" clId="{ADB84768-4B05-488A-A927-C798A6A37062}" dt="2023-09-26T21:13:43.320" v="192" actId="478"/>
          <ac:cxnSpMkLst>
            <pc:docMk/>
            <pc:sldMk cId="3841377623" sldId="297"/>
            <ac:cxnSpMk id="58" creationId="{A6AE2ECC-4C95-49E4-9EB1-09AF1A41E7F5}"/>
          </ac:cxnSpMkLst>
        </pc:cxnChg>
      </pc:sldChg>
      <pc:sldChg chg="add">
        <pc:chgData name="Bertino Hernandez Cancino" userId="ce868ae7-7fce-4561-8884-386018fddd23" providerId="ADAL" clId="{ADB84768-4B05-488A-A927-C798A6A37062}" dt="2023-09-27T16:28:15.923" v="3206"/>
        <pc:sldMkLst>
          <pc:docMk/>
          <pc:sldMk cId="1486889187" sldId="306"/>
        </pc:sldMkLst>
      </pc:sldChg>
      <pc:sldChg chg="add">
        <pc:chgData name="Bertino Hernandez Cancino" userId="ce868ae7-7fce-4561-8884-386018fddd23" providerId="ADAL" clId="{ADB84768-4B05-488A-A927-C798A6A37062}" dt="2023-09-27T16:28:15.923" v="3206"/>
        <pc:sldMkLst>
          <pc:docMk/>
          <pc:sldMk cId="2031770397" sldId="307"/>
        </pc:sldMkLst>
      </pc:sldChg>
      <pc:sldChg chg="add">
        <pc:chgData name="Bertino Hernandez Cancino" userId="ce868ae7-7fce-4561-8884-386018fddd23" providerId="ADAL" clId="{ADB84768-4B05-488A-A927-C798A6A37062}" dt="2023-09-27T16:28:15.923" v="3206"/>
        <pc:sldMkLst>
          <pc:docMk/>
          <pc:sldMk cId="4002017821" sldId="308"/>
        </pc:sldMkLst>
      </pc:sldChg>
      <pc:sldChg chg="add">
        <pc:chgData name="Bertino Hernandez Cancino" userId="ce868ae7-7fce-4561-8884-386018fddd23" providerId="ADAL" clId="{ADB84768-4B05-488A-A927-C798A6A37062}" dt="2023-09-27T16:28:15.923" v="3206"/>
        <pc:sldMkLst>
          <pc:docMk/>
          <pc:sldMk cId="2690225499" sldId="309"/>
        </pc:sldMkLst>
      </pc:sldChg>
      <pc:sldChg chg="modSp add mod">
        <pc:chgData name="Bertino Hernandez Cancino" userId="ce868ae7-7fce-4561-8884-386018fddd23" providerId="ADAL" clId="{ADB84768-4B05-488A-A927-C798A6A37062}" dt="2023-10-09T16:01:54.232" v="3255" actId="1076"/>
        <pc:sldMkLst>
          <pc:docMk/>
          <pc:sldMk cId="1048606290" sldId="310"/>
        </pc:sldMkLst>
        <pc:spChg chg="mod">
          <ac:chgData name="Bertino Hernandez Cancino" userId="ce868ae7-7fce-4561-8884-386018fddd23" providerId="ADAL" clId="{ADB84768-4B05-488A-A927-C798A6A37062}" dt="2023-10-09T16:01:54.232" v="3255" actId="1076"/>
          <ac:spMkLst>
            <pc:docMk/>
            <pc:sldMk cId="1048606290" sldId="310"/>
            <ac:spMk id="10266" creationId="{3C14A71B-1F78-D84E-6CF2-5F65FD7E9922}"/>
          </ac:spMkLst>
        </pc:spChg>
        <pc:cxnChg chg="mod">
          <ac:chgData name="Bertino Hernandez Cancino" userId="ce868ae7-7fce-4561-8884-386018fddd23" providerId="ADAL" clId="{ADB84768-4B05-488A-A927-C798A6A37062}" dt="2023-10-09T16:01:54.232" v="3255" actId="1076"/>
          <ac:cxnSpMkLst>
            <pc:docMk/>
            <pc:sldMk cId="1048606290" sldId="310"/>
            <ac:cxnSpMk id="10268" creationId="{3036B42A-EE8A-B7F1-C8CD-62B0990E9510}"/>
          </ac:cxnSpMkLst>
        </pc:cxnChg>
      </pc:sldChg>
      <pc:sldChg chg="modSp add mod">
        <pc:chgData name="Bertino Hernandez Cancino" userId="ce868ae7-7fce-4561-8884-386018fddd23" providerId="ADAL" clId="{ADB84768-4B05-488A-A927-C798A6A37062}" dt="2023-09-27T18:47:48.553" v="3218" actId="20577"/>
        <pc:sldMkLst>
          <pc:docMk/>
          <pc:sldMk cId="3780747486" sldId="311"/>
        </pc:sldMkLst>
        <pc:spChg chg="mod">
          <ac:chgData name="Bertino Hernandez Cancino" userId="ce868ae7-7fce-4561-8884-386018fddd23" providerId="ADAL" clId="{ADB84768-4B05-488A-A927-C798A6A37062}" dt="2023-09-27T18:47:48.553" v="3218" actId="20577"/>
          <ac:spMkLst>
            <pc:docMk/>
            <pc:sldMk cId="3780747486" sldId="311"/>
            <ac:spMk id="15" creationId="{07C14914-0345-A176-DB13-703A1A4B99E1}"/>
          </ac:spMkLst>
        </pc:spChg>
      </pc:sldChg>
      <pc:sldChg chg="add">
        <pc:chgData name="Bertino Hernandez Cancino" userId="ce868ae7-7fce-4561-8884-386018fddd23" providerId="ADAL" clId="{ADB84768-4B05-488A-A927-C798A6A37062}" dt="2023-09-27T16:31:38.116" v="3217"/>
        <pc:sldMkLst>
          <pc:docMk/>
          <pc:sldMk cId="2295935902" sldId="324"/>
        </pc:sldMkLst>
      </pc:sldChg>
      <pc:sldChg chg="addSp modSp add mod">
        <pc:chgData name="Bertino Hernandez Cancino" userId="ce868ae7-7fce-4561-8884-386018fddd23" providerId="ADAL" clId="{ADB84768-4B05-488A-A927-C798A6A37062}" dt="2023-10-12T16:36:43.826" v="3345" actId="207"/>
        <pc:sldMkLst>
          <pc:docMk/>
          <pc:sldMk cId="2822808715" sldId="407"/>
        </pc:sldMkLst>
        <pc:spChg chg="add mod">
          <ac:chgData name="Bertino Hernandez Cancino" userId="ce868ae7-7fce-4561-8884-386018fddd23" providerId="ADAL" clId="{ADB84768-4B05-488A-A927-C798A6A37062}" dt="2023-10-12T16:36:43.826" v="3345" actId="207"/>
          <ac:spMkLst>
            <pc:docMk/>
            <pc:sldMk cId="2822808715" sldId="407"/>
            <ac:spMk id="2" creationId="{02E9DAC6-FC07-BAFC-9EFF-4C4DA157601D}"/>
          </ac:spMkLst>
        </pc:spChg>
        <pc:spChg chg="mod">
          <ac:chgData name="Bertino Hernandez Cancino" userId="ce868ae7-7fce-4561-8884-386018fddd23" providerId="ADAL" clId="{ADB84768-4B05-488A-A927-C798A6A37062}" dt="2023-10-12T16:36:33.549" v="3343" actId="108"/>
          <ac:spMkLst>
            <pc:docMk/>
            <pc:sldMk cId="2822808715" sldId="407"/>
            <ac:spMk id="252" creationId="{F50BD803-5B4C-38A4-08D9-C2A4ACE8B238}"/>
          </ac:spMkLst>
        </pc:spChg>
      </pc:sldChg>
      <pc:sldChg chg="add">
        <pc:chgData name="Bertino Hernandez Cancino" userId="ce868ae7-7fce-4561-8884-386018fddd23" providerId="ADAL" clId="{ADB84768-4B05-488A-A927-C798A6A37062}" dt="2023-09-27T16:29:59.639" v="3210"/>
        <pc:sldMkLst>
          <pc:docMk/>
          <pc:sldMk cId="3169545290" sldId="440"/>
        </pc:sldMkLst>
      </pc:sldChg>
      <pc:sldChg chg="add">
        <pc:chgData name="Bertino Hernandez Cancino" userId="ce868ae7-7fce-4561-8884-386018fddd23" providerId="ADAL" clId="{ADB84768-4B05-488A-A927-C798A6A37062}" dt="2023-09-27T16:30:22.925" v="3212"/>
        <pc:sldMkLst>
          <pc:docMk/>
          <pc:sldMk cId="3468140207" sldId="511"/>
        </pc:sldMkLst>
      </pc:sldChg>
      <pc:sldChg chg="addSp delSp modSp add mod">
        <pc:chgData name="Bertino Hernandez Cancino" userId="ce868ae7-7fce-4561-8884-386018fddd23" providerId="ADAL" clId="{ADB84768-4B05-488A-A927-C798A6A37062}" dt="2023-09-27T19:39:54.016" v="3254" actId="478"/>
        <pc:sldMkLst>
          <pc:docMk/>
          <pc:sldMk cId="1777255525" sldId="512"/>
        </pc:sldMkLst>
        <pc:spChg chg="mod">
          <ac:chgData name="Bertino Hernandez Cancino" userId="ce868ae7-7fce-4561-8884-386018fddd23" providerId="ADAL" clId="{ADB84768-4B05-488A-A927-C798A6A37062}" dt="2023-09-27T18:56:42.949" v="3243" actId="1037"/>
          <ac:spMkLst>
            <pc:docMk/>
            <pc:sldMk cId="1777255525" sldId="512"/>
            <ac:spMk id="50199" creationId="{75D08DEE-F0F9-05A2-71E2-F92DE6CDF3AC}"/>
          </ac:spMkLst>
        </pc:spChg>
        <pc:spChg chg="del">
          <ac:chgData name="Bertino Hernandez Cancino" userId="ce868ae7-7fce-4561-8884-386018fddd23" providerId="ADAL" clId="{ADB84768-4B05-488A-A927-C798A6A37062}" dt="2023-09-27T19:39:54.016" v="3254" actId="478"/>
          <ac:spMkLst>
            <pc:docMk/>
            <pc:sldMk cId="1777255525" sldId="512"/>
            <ac:spMk id="50200" creationId="{4DE36C24-2195-63BA-8BDA-CBF797FA2479}"/>
          </ac:spMkLst>
        </pc:spChg>
        <pc:spChg chg="add mod">
          <ac:chgData name="Bertino Hernandez Cancino" userId="ce868ae7-7fce-4561-8884-386018fddd23" providerId="ADAL" clId="{ADB84768-4B05-488A-A927-C798A6A37062}" dt="2023-09-27T19:34:34.392" v="3253" actId="20577"/>
          <ac:spMkLst>
            <pc:docMk/>
            <pc:sldMk cId="1777255525" sldId="512"/>
            <ac:spMk id="50209" creationId="{8F31966F-09F3-9A0D-D4E7-EE7F806EB2BE}"/>
          </ac:spMkLst>
        </pc:spChg>
        <pc:picChg chg="add mod">
          <ac:chgData name="Bertino Hernandez Cancino" userId="ce868ae7-7fce-4561-8884-386018fddd23" providerId="ADAL" clId="{ADB84768-4B05-488A-A927-C798A6A37062}" dt="2023-09-27T16:31:03.958" v="3216" actId="1076"/>
          <ac:picMkLst>
            <pc:docMk/>
            <pc:sldMk cId="1777255525" sldId="512"/>
            <ac:picMk id="50207" creationId="{E12C08CF-53E3-E7A7-2CB0-EE71DB297216}"/>
          </ac:picMkLst>
        </pc:picChg>
        <pc:picChg chg="del mod">
          <ac:chgData name="Bertino Hernandez Cancino" userId="ce868ae7-7fce-4561-8884-386018fddd23" providerId="ADAL" clId="{ADB84768-4B05-488A-A927-C798A6A37062}" dt="2023-09-27T16:30:36.729" v="3214" actId="478"/>
          <ac:picMkLst>
            <pc:docMk/>
            <pc:sldMk cId="1777255525" sldId="512"/>
            <ac:picMk id="50208" creationId="{59269444-602F-CC8A-7C7B-1884249D54D6}"/>
          </ac:picMkLst>
        </pc:picChg>
      </pc:sldChg>
      <pc:sldChg chg="add ord">
        <pc:chgData name="Bertino Hernandez Cancino" userId="ce868ae7-7fce-4561-8884-386018fddd23" providerId="ADAL" clId="{ADB84768-4B05-488A-A927-C798A6A37062}" dt="2023-10-12T16:26:38.862" v="3262"/>
        <pc:sldMkLst>
          <pc:docMk/>
          <pc:sldMk cId="1591268317" sldId="517"/>
        </pc:sldMkLst>
      </pc:sldChg>
      <pc:sldChg chg="add ord">
        <pc:chgData name="Bertino Hernandez Cancino" userId="ce868ae7-7fce-4561-8884-386018fddd23" providerId="ADAL" clId="{ADB84768-4B05-488A-A927-C798A6A37062}" dt="2023-10-12T16:26:42.194" v="3264"/>
        <pc:sldMkLst>
          <pc:docMk/>
          <pc:sldMk cId="4185224572" sldId="522"/>
        </pc:sldMkLst>
      </pc:sldChg>
      <pc:sldChg chg="modSp add del mod">
        <pc:chgData name="Bertino Hernandez Cancino" userId="ce868ae7-7fce-4561-8884-386018fddd23" providerId="ADAL" clId="{ADB84768-4B05-488A-A927-C798A6A37062}" dt="2023-09-26T21:42:34.996" v="765" actId="47"/>
        <pc:sldMkLst>
          <pc:docMk/>
          <pc:sldMk cId="3350563655" sldId="525"/>
        </pc:sldMkLst>
        <pc:spChg chg="mod">
          <ac:chgData name="Bertino Hernandez Cancino" userId="ce868ae7-7fce-4561-8884-386018fddd23" providerId="ADAL" clId="{ADB84768-4B05-488A-A927-C798A6A37062}" dt="2023-09-26T21:13:13.292" v="190" actId="1035"/>
          <ac:spMkLst>
            <pc:docMk/>
            <pc:sldMk cId="3350563655" sldId="525"/>
            <ac:spMk id="2" creationId="{5AE5FF70-707A-42C9-BAE6-AC5926A5E945}"/>
          </ac:spMkLst>
        </pc:spChg>
        <pc:spChg chg="mod">
          <ac:chgData name="Bertino Hernandez Cancino" userId="ce868ae7-7fce-4561-8884-386018fddd23" providerId="ADAL" clId="{ADB84768-4B05-488A-A927-C798A6A37062}" dt="2023-09-26T21:12:16.522" v="175" actId="20577"/>
          <ac:spMkLst>
            <pc:docMk/>
            <pc:sldMk cId="3350563655" sldId="525"/>
            <ac:spMk id="3" creationId="{DC9CBF56-383A-4224-A5D4-B9CD9842FE1B}"/>
          </ac:spMkLst>
        </pc:spChg>
      </pc:sldChg>
      <pc:sldChg chg="delSp add del">
        <pc:chgData name="Bertino Hernandez Cancino" userId="ce868ae7-7fce-4561-8884-386018fddd23" providerId="ADAL" clId="{ADB84768-4B05-488A-A927-C798A6A37062}" dt="2023-09-26T21:12:58.692" v="180" actId="47"/>
        <pc:sldMkLst>
          <pc:docMk/>
          <pc:sldMk cId="2410349755" sldId="526"/>
        </pc:sldMkLst>
        <pc:spChg chg="del">
          <ac:chgData name="Bertino Hernandez Cancino" userId="ce868ae7-7fce-4561-8884-386018fddd23" providerId="ADAL" clId="{ADB84768-4B05-488A-A927-C798A6A37062}" dt="2023-09-26T21:12:47.121" v="179" actId="478"/>
          <ac:spMkLst>
            <pc:docMk/>
            <pc:sldMk cId="2410349755" sldId="526"/>
            <ac:spMk id="2" creationId="{4718B4FF-0D94-42B2-9EF2-5058E81C3B2F}"/>
          </ac:spMkLst>
        </pc:spChg>
        <pc:spChg chg="del">
          <ac:chgData name="Bertino Hernandez Cancino" userId="ce868ae7-7fce-4561-8884-386018fddd23" providerId="ADAL" clId="{ADB84768-4B05-488A-A927-C798A6A37062}" dt="2023-09-26T21:12:47.121" v="179" actId="478"/>
          <ac:spMkLst>
            <pc:docMk/>
            <pc:sldMk cId="2410349755" sldId="526"/>
            <ac:spMk id="4" creationId="{7CB7637C-665C-4F5E-BFBC-1BE7776F9ACF}"/>
          </ac:spMkLst>
        </pc:spChg>
        <pc:spChg chg="del">
          <ac:chgData name="Bertino Hernandez Cancino" userId="ce868ae7-7fce-4561-8884-386018fddd23" providerId="ADAL" clId="{ADB84768-4B05-488A-A927-C798A6A37062}" dt="2023-09-26T21:12:47.121" v="179" actId="478"/>
          <ac:spMkLst>
            <pc:docMk/>
            <pc:sldMk cId="2410349755" sldId="526"/>
            <ac:spMk id="5" creationId="{9A8ECB56-08EF-4296-830C-362BA3F9E92B}"/>
          </ac:spMkLst>
        </pc:spChg>
        <pc:spChg chg="del">
          <ac:chgData name="Bertino Hernandez Cancino" userId="ce868ae7-7fce-4561-8884-386018fddd23" providerId="ADAL" clId="{ADB84768-4B05-488A-A927-C798A6A37062}" dt="2023-09-26T21:12:47.121" v="179" actId="478"/>
          <ac:spMkLst>
            <pc:docMk/>
            <pc:sldMk cId="2410349755" sldId="526"/>
            <ac:spMk id="50" creationId="{394901CD-3675-097B-5C8B-DEB02494F25A}"/>
          </ac:spMkLst>
        </pc:sp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3" creationId="{3A4F12AB-5A01-4660-89D8-A62C2EE91549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6" creationId="{FE57EEC8-80B9-44F8-AE3C-3BB4B2C9B401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7" creationId="{75E315A8-B382-4EB3-BA0B-BB91D5CB0BA7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8" creationId="{22362544-EAE5-4284-843E-37E448F0F285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9" creationId="{8A4C5A5C-A6FE-4E6B-A214-657D466C4753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10" creationId="{F954A699-237D-47E8-907F-1AE1CE5688F9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11" creationId="{BCF1C68F-3929-4B5D-A7D0-7DDC753AF2AD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12" creationId="{DE56AC8B-B5F4-44D8-AA66-53B29A898B32}"/>
          </ac:picMkLst>
        </pc:picChg>
        <pc:picChg chg="del">
          <ac:chgData name="Bertino Hernandez Cancino" userId="ce868ae7-7fce-4561-8884-386018fddd23" providerId="ADAL" clId="{ADB84768-4B05-488A-A927-C798A6A37062}" dt="2023-09-26T21:12:47.121" v="179" actId="478"/>
          <ac:picMkLst>
            <pc:docMk/>
            <pc:sldMk cId="2410349755" sldId="526"/>
            <ac:picMk id="13" creationId="{C68177F0-D531-544C-5E6F-74F37A358128}"/>
          </ac:picMkLst>
        </pc:picChg>
      </pc:sldChg>
      <pc:sldChg chg="addSp delSp modSp add mod">
        <pc:chgData name="Bertino Hernandez Cancino" userId="ce868ae7-7fce-4561-8884-386018fddd23" providerId="ADAL" clId="{ADB84768-4B05-488A-A927-C798A6A37062}" dt="2023-09-26T21:33:37.350" v="614" actId="1076"/>
        <pc:sldMkLst>
          <pc:docMk/>
          <pc:sldMk cId="4084270499" sldId="526"/>
        </pc:sldMkLst>
        <pc:spChg chg="mod topLvl">
          <ac:chgData name="Bertino Hernandez Cancino" userId="ce868ae7-7fce-4561-8884-386018fddd23" providerId="ADAL" clId="{ADB84768-4B05-488A-A927-C798A6A37062}" dt="2023-09-26T21:32:41.620" v="607" actId="478"/>
          <ac:spMkLst>
            <pc:docMk/>
            <pc:sldMk cId="4084270499" sldId="526"/>
            <ac:spMk id="3" creationId="{2EA50EE7-77C8-B1BD-36E2-84817CFA227F}"/>
          </ac:spMkLst>
        </pc:spChg>
        <pc:spChg chg="add del mod topLvl">
          <ac:chgData name="Bertino Hernandez Cancino" userId="ce868ae7-7fce-4561-8884-386018fddd23" providerId="ADAL" clId="{ADB84768-4B05-488A-A927-C798A6A37062}" dt="2023-09-26T21:32:41.620" v="607" actId="478"/>
          <ac:spMkLst>
            <pc:docMk/>
            <pc:sldMk cId="4084270499" sldId="526"/>
            <ac:spMk id="4" creationId="{54BB09A0-37AD-450A-F5AB-1E7B27A804B6}"/>
          </ac:spMkLst>
        </pc:spChg>
        <pc:spChg chg="add mod">
          <ac:chgData name="Bertino Hernandez Cancino" userId="ce868ae7-7fce-4561-8884-386018fddd23" providerId="ADAL" clId="{ADB84768-4B05-488A-A927-C798A6A37062}" dt="2023-09-26T21:32:56.168" v="608" actId="313"/>
          <ac:spMkLst>
            <pc:docMk/>
            <pc:sldMk cId="4084270499" sldId="526"/>
            <ac:spMk id="5" creationId="{DFDDA986-AB18-9AB7-9B71-8E34228A866F}"/>
          </ac:spMkLst>
        </pc:spChg>
        <pc:spChg chg="del">
          <ac:chgData name="Bertino Hernandez Cancino" userId="ce868ae7-7fce-4561-8884-386018fddd23" providerId="ADAL" clId="{ADB84768-4B05-488A-A927-C798A6A37062}" dt="2023-09-26T21:17:12.669" v="270" actId="478"/>
          <ac:spMkLst>
            <pc:docMk/>
            <pc:sldMk cId="4084270499" sldId="526"/>
            <ac:spMk id="14" creationId="{00000000-0000-0000-0000-000000000000}"/>
          </ac:spMkLst>
        </pc:spChg>
        <pc:grpChg chg="add del mod">
          <ac:chgData name="Bertino Hernandez Cancino" userId="ce868ae7-7fce-4561-8884-386018fddd23" providerId="ADAL" clId="{ADB84768-4B05-488A-A927-C798A6A37062}" dt="2023-09-26T21:32:41.620" v="607" actId="478"/>
          <ac:grpSpMkLst>
            <pc:docMk/>
            <pc:sldMk cId="4084270499" sldId="526"/>
            <ac:grpSpMk id="2" creationId="{251BDFEA-2CF9-98F0-FECB-312CF4CAE0F6}"/>
          </ac:grpSpMkLst>
        </pc:grpChg>
        <pc:grpChg chg="del">
          <ac:chgData name="Bertino Hernandez Cancino" userId="ce868ae7-7fce-4561-8884-386018fddd23" providerId="ADAL" clId="{ADB84768-4B05-488A-A927-C798A6A37062}" dt="2023-09-26T21:17:12.669" v="270" actId="478"/>
          <ac:grpSpMkLst>
            <pc:docMk/>
            <pc:sldMk cId="4084270499" sldId="526"/>
            <ac:grpSpMk id="10" creationId="{00000000-0000-0000-0000-000000000000}"/>
          </ac:grpSpMkLst>
        </pc:grpChg>
        <pc:picChg chg="del">
          <ac:chgData name="Bertino Hernandez Cancino" userId="ce868ae7-7fce-4561-8884-386018fddd23" providerId="ADAL" clId="{ADB84768-4B05-488A-A927-C798A6A37062}" dt="2023-09-26T21:17:09.885" v="269" actId="478"/>
          <ac:picMkLst>
            <pc:docMk/>
            <pc:sldMk cId="4084270499" sldId="526"/>
            <ac:picMk id="6" creationId="{00000000-0000-0000-0000-000000000000}"/>
          </ac:picMkLst>
        </pc:picChg>
        <pc:picChg chg="add mod modCrop">
          <ac:chgData name="Bertino Hernandez Cancino" userId="ce868ae7-7fce-4561-8884-386018fddd23" providerId="ADAL" clId="{ADB84768-4B05-488A-A927-C798A6A37062}" dt="2023-09-26T21:33:37.350" v="614" actId="1076"/>
          <ac:picMkLst>
            <pc:docMk/>
            <pc:sldMk cId="4084270499" sldId="526"/>
            <ac:picMk id="7" creationId="{4EBC24DA-5832-BF77-8262-4C037B6F8870}"/>
          </ac:picMkLst>
        </pc:picChg>
        <pc:picChg chg="del">
          <ac:chgData name="Bertino Hernandez Cancino" userId="ce868ae7-7fce-4561-8884-386018fddd23" providerId="ADAL" clId="{ADB84768-4B05-488A-A927-C798A6A37062}" dt="2023-09-26T21:17:08.950" v="268" actId="478"/>
          <ac:picMkLst>
            <pc:docMk/>
            <pc:sldMk cId="4084270499" sldId="526"/>
            <ac:picMk id="13" creationId="{00000000-0000-0000-0000-000000000000}"/>
          </ac:picMkLst>
        </pc:picChg>
        <pc:picChg chg="add del mod">
          <ac:chgData name="Bertino Hernandez Cancino" userId="ce868ae7-7fce-4561-8884-386018fddd23" providerId="ADAL" clId="{ADB84768-4B05-488A-A927-C798A6A37062}" dt="2023-09-26T21:28:40.669" v="574" actId="478"/>
          <ac:picMkLst>
            <pc:docMk/>
            <pc:sldMk cId="4084270499" sldId="526"/>
            <ac:picMk id="1026" creationId="{DED4F054-E567-2F9F-B3CA-E5088476CB0F}"/>
          </ac:picMkLst>
        </pc:picChg>
        <pc:picChg chg="add del mod">
          <ac:chgData name="Bertino Hernandez Cancino" userId="ce868ae7-7fce-4561-8884-386018fddd23" providerId="ADAL" clId="{ADB84768-4B05-488A-A927-C798A6A37062}" dt="2023-09-26T21:30:44.643" v="578" actId="478"/>
          <ac:picMkLst>
            <pc:docMk/>
            <pc:sldMk cId="4084270499" sldId="526"/>
            <ac:picMk id="1028" creationId="{15B5DBDF-B98B-0D68-F54B-6D256CE909C6}"/>
          </ac:picMkLst>
        </pc:picChg>
        <pc:picChg chg="add mod">
          <ac:chgData name="Bertino Hernandez Cancino" userId="ce868ae7-7fce-4561-8884-386018fddd23" providerId="ADAL" clId="{ADB84768-4B05-488A-A927-C798A6A37062}" dt="2023-09-26T21:31:36.913" v="581" actId="14100"/>
          <ac:picMkLst>
            <pc:docMk/>
            <pc:sldMk cId="4084270499" sldId="526"/>
            <ac:picMk id="1030" creationId="{2D4E305E-C662-8567-7F4E-558140B398C1}"/>
          </ac:picMkLst>
        </pc:picChg>
      </pc:sldChg>
      <pc:sldChg chg="addSp delSp modSp add mod">
        <pc:chgData name="Bertino Hernandez Cancino" userId="ce868ae7-7fce-4561-8884-386018fddd23" providerId="ADAL" clId="{ADB84768-4B05-488A-A927-C798A6A37062}" dt="2023-09-26T21:43:14.634" v="774" actId="478"/>
        <pc:sldMkLst>
          <pc:docMk/>
          <pc:sldMk cId="0" sldId="527"/>
        </pc:sldMkLst>
        <pc:spChg chg="mod">
          <ac:chgData name="Bertino Hernandez Cancino" userId="ce868ae7-7fce-4561-8884-386018fddd23" providerId="ADAL" clId="{ADB84768-4B05-488A-A927-C798A6A37062}" dt="2023-09-26T21:41:46.312" v="731" actId="20577"/>
          <ac:spMkLst>
            <pc:docMk/>
            <pc:sldMk cId="0" sldId="527"/>
            <ac:spMk id="14" creationId="{00000000-0000-0000-0000-000000000000}"/>
          </ac:spMkLst>
        </pc:spChg>
        <pc:spChg chg="mod">
          <ac:chgData name="Bertino Hernandez Cancino" userId="ce868ae7-7fce-4561-8884-386018fddd23" providerId="ADAL" clId="{ADB84768-4B05-488A-A927-C798A6A37062}" dt="2023-09-26T21:42:02.698" v="762" actId="313"/>
          <ac:spMkLst>
            <pc:docMk/>
            <pc:sldMk cId="0" sldId="527"/>
            <ac:spMk id="15" creationId="{00000000-0000-0000-0000-000000000000}"/>
          </ac:spMkLst>
        </pc:spChg>
        <pc:picChg chg="add del mod">
          <ac:chgData name="Bertino Hernandez Cancino" userId="ce868ae7-7fce-4561-8884-386018fddd23" providerId="ADAL" clId="{ADB84768-4B05-488A-A927-C798A6A37062}" dt="2023-09-26T21:43:14.050" v="773" actId="478"/>
          <ac:picMkLst>
            <pc:docMk/>
            <pc:sldMk cId="0" sldId="527"/>
            <ac:picMk id="3" creationId="{A3830171-BCB4-B977-84AD-FE177CE54582}"/>
          </ac:picMkLst>
        </pc:picChg>
        <pc:picChg chg="add del mod">
          <ac:chgData name="Bertino Hernandez Cancino" userId="ce868ae7-7fce-4561-8884-386018fddd23" providerId="ADAL" clId="{ADB84768-4B05-488A-A927-C798A6A37062}" dt="2023-09-26T21:43:14.634" v="774" actId="478"/>
          <ac:picMkLst>
            <pc:docMk/>
            <pc:sldMk cId="0" sldId="527"/>
            <ac:picMk id="4" creationId="{222FEE57-8CDC-3D83-1616-7CC9AC70545A}"/>
          </ac:picMkLst>
        </pc:pic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934469615" sldId="527"/>
        </pc:sldMkLst>
      </pc:sldChg>
      <pc:sldChg chg="addSp delSp modSp add mod">
        <pc:chgData name="Bertino Hernandez Cancino" userId="ce868ae7-7fce-4561-8884-386018fddd23" providerId="ADAL" clId="{ADB84768-4B05-488A-A927-C798A6A37062}" dt="2023-09-27T14:33:35.859" v="3194" actId="313"/>
        <pc:sldMkLst>
          <pc:docMk/>
          <pc:sldMk cId="504901165" sldId="528"/>
        </pc:sldMkLst>
        <pc:spChg chg="add mod">
          <ac:chgData name="Bertino Hernandez Cancino" userId="ce868ae7-7fce-4561-8884-386018fddd23" providerId="ADAL" clId="{ADB84768-4B05-488A-A927-C798A6A37062}" dt="2023-09-26T21:47:13.142" v="922" actId="1036"/>
          <ac:spMkLst>
            <pc:docMk/>
            <pc:sldMk cId="504901165" sldId="528"/>
            <ac:spMk id="3" creationId="{AD705626-73CB-99AA-CB97-C51627930CD6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4" creationId="{D4B0A350-08D3-9CF1-F4FD-F6E0BE5F9464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5" creationId="{730284B5-3C5C-3F71-2013-4F9BAE727024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6" creationId="{9A41D528-0628-E00C-49BC-944A1967D863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7" creationId="{0E96F787-BCFE-2018-5720-69B4B97F145E}"/>
          </ac:spMkLst>
        </pc:spChg>
        <pc:spChg chg="add mod">
          <ac:chgData name="Bertino Hernandez Cancino" userId="ce868ae7-7fce-4561-8884-386018fddd23" providerId="ADAL" clId="{ADB84768-4B05-488A-A927-C798A6A37062}" dt="2023-09-26T21:46:08.254" v="883" actId="1035"/>
          <ac:spMkLst>
            <pc:docMk/>
            <pc:sldMk cId="504901165" sldId="528"/>
            <ac:spMk id="16" creationId="{BAF3DE82-29EE-CDE0-040B-1C6608DD6926}"/>
          </ac:spMkLst>
        </pc:spChg>
        <pc:spChg chg="add mod">
          <ac:chgData name="Bertino Hernandez Cancino" userId="ce868ae7-7fce-4561-8884-386018fddd23" providerId="ADAL" clId="{ADB84768-4B05-488A-A927-C798A6A37062}" dt="2023-09-26T21:46:08.254" v="883" actId="1035"/>
          <ac:spMkLst>
            <pc:docMk/>
            <pc:sldMk cId="504901165" sldId="528"/>
            <ac:spMk id="18" creationId="{8AD0FDC3-3025-31AB-BF04-930D55C4B5D3}"/>
          </ac:spMkLst>
        </pc:spChg>
        <pc:spChg chg="add mod">
          <ac:chgData name="Bertino Hernandez Cancino" userId="ce868ae7-7fce-4561-8884-386018fddd23" providerId="ADAL" clId="{ADB84768-4B05-488A-A927-C798A6A37062}" dt="2023-09-26T21:46:08.254" v="883" actId="1035"/>
          <ac:spMkLst>
            <pc:docMk/>
            <pc:sldMk cId="504901165" sldId="528"/>
            <ac:spMk id="22" creationId="{C1540919-63D8-8C08-82FF-9AF3BCD751B1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27" creationId="{6D389EC2-3363-BBA3-CA8B-DCA9E213FB71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28" creationId="{73D0AF64-70AC-6A50-E871-7715A63E8734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29" creationId="{6618CAF6-6C1F-748C-13E1-2ABC6913A967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30" creationId="{C487948F-E870-BDC9-8EFC-9545FB8BC66E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31" creationId="{D9261637-422C-44AF-AD65-F4A2C117444B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96" creationId="{95FFB0BC-DE59-05CF-EE17-9701B4C247C0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97" creationId="{063A9A5D-9FCB-12A2-F431-02F8446A71EF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98" creationId="{CBACE5EC-ACE9-EDE4-1C6A-A8D2467B7B93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99" creationId="{16C9D99A-09EC-36BB-63EC-8160519740B4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0" creationId="{00BC7C70-312A-BE1B-7E63-6F0ED6E91FD3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1" creationId="{42DAF9AE-66F5-A251-90DA-48A1099494E8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2" creationId="{34D1D52C-E291-68F5-6060-258D1C36DF7C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3" creationId="{3DDB6A39-7AE3-7EE1-2EA2-E5C076087562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4" creationId="{AECE352E-343B-9672-FB9D-D4661D9C31B6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5" creationId="{E7C1A2AD-5DF6-1000-A6CD-CB907C5B2ED6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6" creationId="{08D334D5-5984-C354-CC51-59AA6B31D0CA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7" creationId="{341BA2C1-E226-1D79-6F9B-6C8F4820D2E2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8" creationId="{C765515E-8EBE-F12C-20F9-5FACE36D2533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09" creationId="{340C67FD-5923-A9BA-EFC6-04F7B6EDBBF9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0" creationId="{B8CCF6DF-5696-CFBC-1830-667A8EAC7623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1" creationId="{C3D6212F-8338-7939-9A94-B958E3FD4679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2" creationId="{D105A5A4-2A0D-94AA-2CEB-E936A41D258E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3" creationId="{325F0B5F-A674-22BA-A73D-D4AD8440A725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5" creationId="{FE043504-0C67-F6F4-763E-4BBB8C08CA08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7" creationId="{A2498C87-B263-EA2B-EE6C-FE7DA9E2E379}"/>
          </ac:spMkLst>
        </pc:spChg>
        <pc:spChg chg="del">
          <ac:chgData name="Bertino Hernandez Cancino" userId="ce868ae7-7fce-4561-8884-386018fddd23" providerId="ADAL" clId="{ADB84768-4B05-488A-A927-C798A6A37062}" dt="2023-09-26T21:44:14.836" v="784" actId="478"/>
          <ac:spMkLst>
            <pc:docMk/>
            <pc:sldMk cId="504901165" sldId="528"/>
            <ac:spMk id="119" creationId="{7FB8C3D7-9B59-3E4B-D8B0-7C253A836C80}"/>
          </ac:spMkLst>
        </pc:spChg>
        <pc:spChg chg="mod">
          <ac:chgData name="Bertino Hernandez Cancino" userId="ce868ae7-7fce-4561-8884-386018fddd23" providerId="ADAL" clId="{ADB84768-4B05-488A-A927-C798A6A37062}" dt="2023-09-26T21:48:19.119" v="934" actId="313"/>
          <ac:spMkLst>
            <pc:docMk/>
            <pc:sldMk cId="504901165" sldId="528"/>
            <ac:spMk id="124" creationId="{2252B61E-800E-422E-AEA3-317ED618C4C6}"/>
          </ac:spMkLst>
        </pc:spChg>
        <pc:spChg chg="add mod">
          <ac:chgData name="Bertino Hernandez Cancino" userId="ce868ae7-7fce-4561-8884-386018fddd23" providerId="ADAL" clId="{ADB84768-4B05-488A-A927-C798A6A37062}" dt="2023-09-26T21:46:08.254" v="883" actId="1035"/>
          <ac:spMkLst>
            <pc:docMk/>
            <pc:sldMk cId="504901165" sldId="528"/>
            <ac:spMk id="2048" creationId="{DC9B6C9E-DD85-3320-CFBA-BCF94484852C}"/>
          </ac:spMkLst>
        </pc:spChg>
        <pc:spChg chg="add mod">
          <ac:chgData name="Bertino Hernandez Cancino" userId="ce868ae7-7fce-4561-8884-386018fddd23" providerId="ADAL" clId="{ADB84768-4B05-488A-A927-C798A6A37062}" dt="2023-09-26T21:46:08.254" v="883" actId="1035"/>
          <ac:spMkLst>
            <pc:docMk/>
            <pc:sldMk cId="504901165" sldId="528"/>
            <ac:spMk id="2062" creationId="{E880DA13-9949-88F4-E000-49CB857B7D91}"/>
          </ac:spMkLst>
        </pc:spChg>
        <pc:spChg chg="add mod">
          <ac:chgData name="Bertino Hernandez Cancino" userId="ce868ae7-7fce-4561-8884-386018fddd23" providerId="ADAL" clId="{ADB84768-4B05-488A-A927-C798A6A37062}" dt="2023-09-26T21:47:31.298" v="925" actId="13822"/>
          <ac:spMkLst>
            <pc:docMk/>
            <pc:sldMk cId="504901165" sldId="528"/>
            <ac:spMk id="2067" creationId="{B63383B6-E7ED-D4F3-777A-393B813854AE}"/>
          </ac:spMkLst>
        </pc:spChg>
        <pc:spChg chg="add mod">
          <ac:chgData name="Bertino Hernandez Cancino" userId="ce868ae7-7fce-4561-8884-386018fddd23" providerId="ADAL" clId="{ADB84768-4B05-488A-A927-C798A6A37062}" dt="2023-09-26T21:47:38.002" v="929" actId="1076"/>
          <ac:spMkLst>
            <pc:docMk/>
            <pc:sldMk cId="504901165" sldId="528"/>
            <ac:spMk id="2068" creationId="{0554335B-94DA-1425-A19F-F3FE38D4FC2D}"/>
          </ac:spMkLst>
        </pc:spChg>
        <pc:spChg chg="add mod">
          <ac:chgData name="Bertino Hernandez Cancino" userId="ce868ae7-7fce-4561-8884-386018fddd23" providerId="ADAL" clId="{ADB84768-4B05-488A-A927-C798A6A37062}" dt="2023-09-27T14:33:35.859" v="3194" actId="313"/>
          <ac:spMkLst>
            <pc:docMk/>
            <pc:sldMk cId="504901165" sldId="528"/>
            <ac:spMk id="2070" creationId="{CC8B699F-A252-3BCA-DD8F-C49522F69888}"/>
          </ac:spMkLst>
        </pc:spChg>
        <pc:grpChg chg="del">
          <ac:chgData name="Bertino Hernandez Cancino" userId="ce868ae7-7fce-4561-8884-386018fddd23" providerId="ADAL" clId="{ADB84768-4B05-488A-A927-C798A6A37062}" dt="2023-09-26T21:44:14.836" v="784" actId="478"/>
          <ac:grpSpMkLst>
            <pc:docMk/>
            <pc:sldMk cId="504901165" sldId="528"/>
            <ac:grpSpMk id="8" creationId="{0DE0DC2B-3112-74FF-A2B4-9069066106F4}"/>
          </ac:grpSpMkLst>
        </pc:grpChg>
        <pc:grpChg chg="del">
          <ac:chgData name="Bertino Hernandez Cancino" userId="ce868ae7-7fce-4561-8884-386018fddd23" providerId="ADAL" clId="{ADB84768-4B05-488A-A927-C798A6A37062}" dt="2023-09-26T21:44:14.836" v="784" actId="478"/>
          <ac:grpSpMkLst>
            <pc:docMk/>
            <pc:sldMk cId="504901165" sldId="528"/>
            <ac:grpSpMk id="11" creationId="{800513D4-DECE-747E-94AC-E9E4F50AF7B7}"/>
          </ac:grpSpMkLst>
        </pc:grpChg>
        <pc:grpChg chg="del">
          <ac:chgData name="Bertino Hernandez Cancino" userId="ce868ae7-7fce-4561-8884-386018fddd23" providerId="ADAL" clId="{ADB84768-4B05-488A-A927-C798A6A37062}" dt="2023-09-26T21:44:14.836" v="784" actId="478"/>
          <ac:grpSpMkLst>
            <pc:docMk/>
            <pc:sldMk cId="504901165" sldId="528"/>
            <ac:grpSpMk id="14" creationId="{1682E00A-3527-7F6C-0875-3FB6C4F3196B}"/>
          </ac:grpSpMkLst>
        </pc:grpChg>
        <pc:grpChg chg="del">
          <ac:chgData name="Bertino Hernandez Cancino" userId="ce868ae7-7fce-4561-8884-386018fddd23" providerId="ADAL" clId="{ADB84768-4B05-488A-A927-C798A6A37062}" dt="2023-09-26T21:44:14.836" v="784" actId="478"/>
          <ac:grpSpMkLst>
            <pc:docMk/>
            <pc:sldMk cId="504901165" sldId="528"/>
            <ac:grpSpMk id="24" creationId="{AA0CA7B9-6A71-2E08-2E25-82231143D73A}"/>
          </ac:grpSpMkLst>
        </pc:grpChg>
        <pc:picChg chg="add del">
          <ac:chgData name="Bertino Hernandez Cancino" userId="ce868ae7-7fce-4561-8884-386018fddd23" providerId="ADAL" clId="{ADB84768-4B05-488A-A927-C798A6A37062}" dt="2023-09-26T21:45:26.197" v="803" actId="478"/>
          <ac:picMkLst>
            <pc:docMk/>
            <pc:sldMk cId="504901165" sldId="528"/>
            <ac:picMk id="2" creationId="{522645A0-CA48-0574-32DE-034E01D3729B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15" creationId="{814B9FF3-5470-1E3E-6514-459199510527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17" creationId="{40B743F9-4137-0F58-1B15-CB557C3F8089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19" creationId="{E7BA3BA1-FF99-B3E5-816D-4D95C6B46247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3" creationId="{DA73A78F-60EE-AF45-D69F-FEBA16CA96CE}"/>
          </ac:picMkLst>
        </pc:picChg>
        <pc:picChg chg="del">
          <ac:chgData name="Bertino Hernandez Cancino" userId="ce868ae7-7fce-4561-8884-386018fddd23" providerId="ADAL" clId="{ADB84768-4B05-488A-A927-C798A6A37062}" dt="2023-09-26T21:44:14.836" v="784" actId="478"/>
          <ac:picMkLst>
            <pc:docMk/>
            <pc:sldMk cId="504901165" sldId="528"/>
            <ac:picMk id="2052" creationId="{D951CBC2-02CC-49AA-20C5-8A240B63C8BC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54" creationId="{7E746330-50F7-2DC7-56C9-9D76D2DB7DA1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55" creationId="{E2154AC3-7858-39F9-D320-0B59338B4EA8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56" creationId="{29C4DC1D-2470-5473-58E7-6331B98F0C18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57" creationId="{D0F1A3B9-7CC0-06E5-F7A9-EE8C1755FA13}"/>
          </ac:picMkLst>
        </pc:picChg>
        <pc:picChg chg="add mod">
          <ac:chgData name="Bertino Hernandez Cancino" userId="ce868ae7-7fce-4561-8884-386018fddd23" providerId="ADAL" clId="{ADB84768-4B05-488A-A927-C798A6A37062}" dt="2023-09-26T21:46:11.848" v="884" actId="14100"/>
          <ac:picMkLst>
            <pc:docMk/>
            <pc:sldMk cId="504901165" sldId="528"/>
            <ac:picMk id="2058" creationId="{FF8DAFC4-3F75-1C6C-10FC-2B0235E146C0}"/>
          </ac:picMkLst>
        </pc:picChg>
        <pc:picChg chg="add mod">
          <ac:chgData name="Bertino Hernandez Cancino" userId="ce868ae7-7fce-4561-8884-386018fddd23" providerId="ADAL" clId="{ADB84768-4B05-488A-A927-C798A6A37062}" dt="2023-09-26T21:46:19.801" v="896" actId="1036"/>
          <ac:picMkLst>
            <pc:docMk/>
            <pc:sldMk cId="504901165" sldId="528"/>
            <ac:picMk id="2059" creationId="{55D104FA-7C0B-C99A-1637-59E343890493}"/>
          </ac:picMkLst>
        </pc:picChg>
        <pc:picChg chg="add del mod">
          <ac:chgData name="Bertino Hernandez Cancino" userId="ce868ae7-7fce-4561-8884-386018fddd23" providerId="ADAL" clId="{ADB84768-4B05-488A-A927-C798A6A37062}" dt="2023-09-26T21:45:46.470" v="806" actId="478"/>
          <ac:picMkLst>
            <pc:docMk/>
            <pc:sldMk cId="504901165" sldId="528"/>
            <ac:picMk id="2060" creationId="{DC723AC0-F143-EA2D-F138-0C3A328412FF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61" creationId="{6F787E86-D67A-1100-371E-5D7A1046BD16}"/>
          </ac:picMkLst>
        </pc:picChg>
        <pc:picChg chg="add mod">
          <ac:chgData name="Bertino Hernandez Cancino" userId="ce868ae7-7fce-4561-8884-386018fddd23" providerId="ADAL" clId="{ADB84768-4B05-488A-A927-C798A6A37062}" dt="2023-09-26T21:46:08.254" v="883" actId="1035"/>
          <ac:picMkLst>
            <pc:docMk/>
            <pc:sldMk cId="504901165" sldId="528"/>
            <ac:picMk id="2063" creationId="{47C1DF8D-014B-9EBC-2F1F-593CA219C169}"/>
          </ac:picMkLst>
        </pc:picChg>
        <pc:picChg chg="add mod">
          <ac:chgData name="Bertino Hernandez Cancino" userId="ce868ae7-7fce-4561-8884-386018fddd23" providerId="ADAL" clId="{ADB84768-4B05-488A-A927-C798A6A37062}" dt="2023-09-27T14:33:25.775" v="3188" actId="108"/>
          <ac:picMkLst>
            <pc:docMk/>
            <pc:sldMk cId="504901165" sldId="528"/>
            <ac:picMk id="2065" creationId="{80DC7EE9-8C8E-F9C6-9462-D4DF54A29748}"/>
          </ac:picMkLst>
        </pc:picChg>
        <pc:picChg chg="add mod">
          <ac:chgData name="Bertino Hernandez Cancino" userId="ce868ae7-7fce-4561-8884-386018fddd23" providerId="ADAL" clId="{ADB84768-4B05-488A-A927-C798A6A37062}" dt="2023-09-27T14:33:28.689" v="3190" actId="1036"/>
          <ac:picMkLst>
            <pc:docMk/>
            <pc:sldMk cId="504901165" sldId="528"/>
            <ac:picMk id="2066" creationId="{116D190F-A7C1-7ECE-B401-36C7E97C3287}"/>
          </ac:picMkLst>
        </pc:picChg>
        <pc:picChg chg="add mod">
          <ac:chgData name="Bertino Hernandez Cancino" userId="ce868ae7-7fce-4561-8884-386018fddd23" providerId="ADAL" clId="{ADB84768-4B05-488A-A927-C798A6A37062}" dt="2023-09-26T21:48:39.047" v="1004" actId="1035"/>
          <ac:picMkLst>
            <pc:docMk/>
            <pc:sldMk cId="504901165" sldId="528"/>
            <ac:picMk id="2069" creationId="{5F93EF9B-5C4E-85DD-168E-D1037EA9DE6F}"/>
          </ac:picMkLst>
        </pc:picChg>
        <pc:cxnChg chg="add mod">
          <ac:chgData name="Bertino Hernandez Cancino" userId="ce868ae7-7fce-4561-8884-386018fddd23" providerId="ADAL" clId="{ADB84768-4B05-488A-A927-C798A6A37062}" dt="2023-09-26T21:47:13.142" v="922" actId="1036"/>
          <ac:cxnSpMkLst>
            <pc:docMk/>
            <pc:sldMk cId="504901165" sldId="528"/>
            <ac:cxnSpMk id="2049" creationId="{DB2E4759-9F0E-CF8F-D802-4F77D40D6CC2}"/>
          </ac:cxnSpMkLst>
        </pc:cxnChg>
        <pc:cxnChg chg="add mod">
          <ac:chgData name="Bertino Hernandez Cancino" userId="ce868ae7-7fce-4561-8884-386018fddd23" providerId="ADAL" clId="{ADB84768-4B05-488A-A927-C798A6A37062}" dt="2023-09-26T21:47:13.142" v="922" actId="1036"/>
          <ac:cxnSpMkLst>
            <pc:docMk/>
            <pc:sldMk cId="504901165" sldId="528"/>
            <ac:cxnSpMk id="2050" creationId="{DB0928FC-7056-8F9A-0BC6-A02BCFF4620D}"/>
          </ac:cxnSpMkLst>
        </pc:cxnChg>
        <pc:cxnChg chg="add mod">
          <ac:chgData name="Bertino Hernandez Cancino" userId="ce868ae7-7fce-4561-8884-386018fddd23" providerId="ADAL" clId="{ADB84768-4B05-488A-A927-C798A6A37062}" dt="2023-09-26T21:47:13.142" v="922" actId="1036"/>
          <ac:cxnSpMkLst>
            <pc:docMk/>
            <pc:sldMk cId="504901165" sldId="528"/>
            <ac:cxnSpMk id="2051" creationId="{13339312-6DBC-10FB-9EF4-00741B47D321}"/>
          </ac:cxnSpMkLst>
        </pc:cxnChg>
        <pc:cxnChg chg="add mod">
          <ac:chgData name="Bertino Hernandez Cancino" userId="ce868ae7-7fce-4561-8884-386018fddd23" providerId="ADAL" clId="{ADB84768-4B05-488A-A927-C798A6A37062}" dt="2023-09-26T21:47:13.142" v="922" actId="1036"/>
          <ac:cxnSpMkLst>
            <pc:docMk/>
            <pc:sldMk cId="504901165" sldId="528"/>
            <ac:cxnSpMk id="2053" creationId="{D5CE01E9-53A9-0E47-2AF5-F716162A6534}"/>
          </ac:cxnSpMkLst>
        </pc:cxnChg>
        <pc:cxnChg chg="add mod">
          <ac:chgData name="Bertino Hernandez Cancino" userId="ce868ae7-7fce-4561-8884-386018fddd23" providerId="ADAL" clId="{ADB84768-4B05-488A-A927-C798A6A37062}" dt="2023-09-26T21:47:13.142" v="922" actId="1036"/>
          <ac:cxnSpMkLst>
            <pc:docMk/>
            <pc:sldMk cId="504901165" sldId="528"/>
            <ac:cxnSpMk id="2064" creationId="{6047327D-CF8A-66A4-B20B-BC2AA9CEC230}"/>
          </ac:cxnSpMkLst>
        </pc:cxn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4131321347" sldId="528"/>
        </pc:sldMkLst>
      </pc:sldChg>
      <pc:sldChg chg="addSp delSp modSp add mod">
        <pc:chgData name="Bertino Hernandez Cancino" userId="ce868ae7-7fce-4561-8884-386018fddd23" providerId="ADAL" clId="{ADB84768-4B05-488A-A927-C798A6A37062}" dt="2023-09-26T21:50:31.370" v="1072" actId="1038"/>
        <pc:sldMkLst>
          <pc:docMk/>
          <pc:sldMk cId="3039910738" sldId="529"/>
        </pc:sldMkLst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3" creationId="{AD705626-73CB-99AA-CB97-C51627930CD6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16" creationId="{BAF3DE82-29EE-CDE0-040B-1C6608DD6926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18" creationId="{8AD0FDC3-3025-31AB-BF04-930D55C4B5D3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2" creationId="{C1540919-63D8-8C08-82FF-9AF3BCD751B1}"/>
          </ac:spMkLst>
        </pc:spChg>
        <pc:spChg chg="mod">
          <ac:chgData name="Bertino Hernandez Cancino" userId="ce868ae7-7fce-4561-8884-386018fddd23" providerId="ADAL" clId="{ADB84768-4B05-488A-A927-C798A6A37062}" dt="2023-09-26T21:50:17.644" v="1040" actId="20577"/>
          <ac:spMkLst>
            <pc:docMk/>
            <pc:sldMk cId="3039910738" sldId="529"/>
            <ac:spMk id="124" creationId="{2252B61E-800E-422E-AEA3-317ED618C4C6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048" creationId="{DC9B6C9E-DD85-3320-CFBA-BCF94484852C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062" creationId="{E880DA13-9949-88F4-E000-49CB857B7D91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067" creationId="{B63383B6-E7ED-D4F3-777A-393B813854AE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068" creationId="{0554335B-94DA-1425-A19F-F3FE38D4FC2D}"/>
          </ac:spMkLst>
        </pc:spChg>
        <pc:spChg chg="del">
          <ac:chgData name="Bertino Hernandez Cancino" userId="ce868ae7-7fce-4561-8884-386018fddd23" providerId="ADAL" clId="{ADB84768-4B05-488A-A927-C798A6A37062}" dt="2023-09-26T21:49:04.147" v="1006" actId="478"/>
          <ac:spMkLst>
            <pc:docMk/>
            <pc:sldMk cId="3039910738" sldId="529"/>
            <ac:spMk id="2070" creationId="{CC8B699F-A252-3BCA-DD8F-C49522F69888}"/>
          </ac:spMkLst>
        </pc:spChg>
        <pc:picChg chg="add del mod">
          <ac:chgData name="Bertino Hernandez Cancino" userId="ce868ae7-7fce-4561-8884-386018fddd23" providerId="ADAL" clId="{ADB84768-4B05-488A-A927-C798A6A37062}" dt="2023-09-26T21:50:07.228" v="1021" actId="478"/>
          <ac:picMkLst>
            <pc:docMk/>
            <pc:sldMk cId="3039910738" sldId="529"/>
            <ac:picMk id="2" creationId="{3158D922-9D6E-7B6F-7FEE-81772EF044E8}"/>
          </ac:picMkLst>
        </pc:picChg>
        <pc:picChg chg="add mod">
          <ac:chgData name="Bertino Hernandez Cancino" userId="ce868ae7-7fce-4561-8884-386018fddd23" providerId="ADAL" clId="{ADB84768-4B05-488A-A927-C798A6A37062}" dt="2023-09-26T21:50:31.370" v="1072" actId="1038"/>
          <ac:picMkLst>
            <pc:docMk/>
            <pc:sldMk cId="3039910738" sldId="529"/>
            <ac:picMk id="4" creationId="{6AC62174-372B-B5F4-5E35-BD97BB6FFB9A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15" creationId="{814B9FF3-5470-1E3E-6514-459199510527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17" creationId="{40B743F9-4137-0F58-1B15-CB557C3F8089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19" creationId="{E7BA3BA1-FF99-B3E5-816D-4D95C6B46247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3" creationId="{DA73A78F-60EE-AF45-D69F-FEBA16CA96CE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4" creationId="{7E746330-50F7-2DC7-56C9-9D76D2DB7DA1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5" creationId="{E2154AC3-7858-39F9-D320-0B59338B4EA8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6" creationId="{29C4DC1D-2470-5473-58E7-6331B98F0C18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7" creationId="{D0F1A3B9-7CC0-06E5-F7A9-EE8C1755FA13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8" creationId="{FF8DAFC4-3F75-1C6C-10FC-2B0235E146C0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59" creationId="{55D104FA-7C0B-C99A-1637-59E343890493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61" creationId="{6F787E86-D67A-1100-371E-5D7A1046BD16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63" creationId="{47C1DF8D-014B-9EBC-2F1F-593CA219C169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65" creationId="{80DC7EE9-8C8E-F9C6-9462-D4DF54A29748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66" creationId="{116D190F-A7C1-7ECE-B401-36C7E97C3287}"/>
          </ac:picMkLst>
        </pc:picChg>
        <pc:picChg chg="del">
          <ac:chgData name="Bertino Hernandez Cancino" userId="ce868ae7-7fce-4561-8884-386018fddd23" providerId="ADAL" clId="{ADB84768-4B05-488A-A927-C798A6A37062}" dt="2023-09-26T21:49:04.147" v="1006" actId="478"/>
          <ac:picMkLst>
            <pc:docMk/>
            <pc:sldMk cId="3039910738" sldId="529"/>
            <ac:picMk id="2069" creationId="{5F93EF9B-5C4E-85DD-168E-D1037EA9DE6F}"/>
          </ac:picMkLst>
        </pc:picChg>
        <pc:cxnChg chg="del">
          <ac:chgData name="Bertino Hernandez Cancino" userId="ce868ae7-7fce-4561-8884-386018fddd23" providerId="ADAL" clId="{ADB84768-4B05-488A-A927-C798A6A37062}" dt="2023-09-26T21:49:04.147" v="1006" actId="478"/>
          <ac:cxnSpMkLst>
            <pc:docMk/>
            <pc:sldMk cId="3039910738" sldId="529"/>
            <ac:cxnSpMk id="2049" creationId="{DB2E4759-9F0E-CF8F-D802-4F77D40D6CC2}"/>
          </ac:cxnSpMkLst>
        </pc:cxnChg>
        <pc:cxnChg chg="del">
          <ac:chgData name="Bertino Hernandez Cancino" userId="ce868ae7-7fce-4561-8884-386018fddd23" providerId="ADAL" clId="{ADB84768-4B05-488A-A927-C798A6A37062}" dt="2023-09-26T21:49:04.147" v="1006" actId="478"/>
          <ac:cxnSpMkLst>
            <pc:docMk/>
            <pc:sldMk cId="3039910738" sldId="529"/>
            <ac:cxnSpMk id="2050" creationId="{DB0928FC-7056-8F9A-0BC6-A02BCFF4620D}"/>
          </ac:cxnSpMkLst>
        </pc:cxnChg>
        <pc:cxnChg chg="del">
          <ac:chgData name="Bertino Hernandez Cancino" userId="ce868ae7-7fce-4561-8884-386018fddd23" providerId="ADAL" clId="{ADB84768-4B05-488A-A927-C798A6A37062}" dt="2023-09-26T21:49:04.147" v="1006" actId="478"/>
          <ac:cxnSpMkLst>
            <pc:docMk/>
            <pc:sldMk cId="3039910738" sldId="529"/>
            <ac:cxnSpMk id="2051" creationId="{13339312-6DBC-10FB-9EF4-00741B47D321}"/>
          </ac:cxnSpMkLst>
        </pc:cxnChg>
        <pc:cxnChg chg="del">
          <ac:chgData name="Bertino Hernandez Cancino" userId="ce868ae7-7fce-4561-8884-386018fddd23" providerId="ADAL" clId="{ADB84768-4B05-488A-A927-C798A6A37062}" dt="2023-09-26T21:49:04.147" v="1006" actId="478"/>
          <ac:cxnSpMkLst>
            <pc:docMk/>
            <pc:sldMk cId="3039910738" sldId="529"/>
            <ac:cxnSpMk id="2053" creationId="{D5CE01E9-53A9-0E47-2AF5-F716162A6534}"/>
          </ac:cxnSpMkLst>
        </pc:cxnChg>
        <pc:cxnChg chg="del">
          <ac:chgData name="Bertino Hernandez Cancino" userId="ce868ae7-7fce-4561-8884-386018fddd23" providerId="ADAL" clId="{ADB84768-4B05-488A-A927-C798A6A37062}" dt="2023-09-26T21:49:04.147" v="1006" actId="478"/>
          <ac:cxnSpMkLst>
            <pc:docMk/>
            <pc:sldMk cId="3039910738" sldId="529"/>
            <ac:cxnSpMk id="2064" creationId="{6047327D-CF8A-66A4-B20B-BC2AA9CEC230}"/>
          </ac:cxnSpMkLst>
        </pc:cxn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4002884923" sldId="529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662915956" sldId="530"/>
        </pc:sldMkLst>
      </pc:sldChg>
      <pc:sldChg chg="addSp delSp modSp add mod">
        <pc:chgData name="Bertino Hernandez Cancino" userId="ce868ae7-7fce-4561-8884-386018fddd23" providerId="ADAL" clId="{ADB84768-4B05-488A-A927-C798A6A37062}" dt="2023-10-12T16:36:06.568" v="3334" actId="21"/>
        <pc:sldMkLst>
          <pc:docMk/>
          <pc:sldMk cId="696144905" sldId="530"/>
        </pc:sldMkLst>
        <pc:spChg chg="add del mod">
          <ac:chgData name="Bertino Hernandez Cancino" userId="ce868ae7-7fce-4561-8884-386018fddd23" providerId="ADAL" clId="{ADB84768-4B05-488A-A927-C798A6A37062}" dt="2023-09-26T21:54:34.863" v="1284" actId="478"/>
          <ac:spMkLst>
            <pc:docMk/>
            <pc:sldMk cId="696144905" sldId="530"/>
            <ac:spMk id="3" creationId="{12FB1CB3-75C1-62FA-559E-A5245C458FF5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3" creationId="{C8A46FC5-3967-02C0-9CFA-14AC3BCFB2AE}"/>
          </ac:spMkLst>
        </pc:spChg>
        <pc:spChg chg="add del mod">
          <ac:chgData name="Bertino Hernandez Cancino" userId="ce868ae7-7fce-4561-8884-386018fddd23" providerId="ADAL" clId="{ADB84768-4B05-488A-A927-C798A6A37062}" dt="2023-09-26T21:54:32.135" v="1281" actId="478"/>
          <ac:spMkLst>
            <pc:docMk/>
            <pc:sldMk cId="696144905" sldId="530"/>
            <ac:spMk id="5" creationId="{43FADF41-7DE1-B605-5945-AD331FFB722F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5" creationId="{4EF1C7F9-131D-5971-6F58-53356ABC561A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6" creationId="{3012FC27-9D5E-1AC5-7DE4-88E2657702D8}"/>
          </ac:spMkLst>
        </pc:spChg>
        <pc:spChg chg="add del mod">
          <ac:chgData name="Bertino Hernandez Cancino" userId="ce868ae7-7fce-4561-8884-386018fddd23" providerId="ADAL" clId="{ADB84768-4B05-488A-A927-C798A6A37062}" dt="2023-09-26T21:54:33.952" v="1283" actId="478"/>
          <ac:spMkLst>
            <pc:docMk/>
            <pc:sldMk cId="696144905" sldId="530"/>
            <ac:spMk id="6" creationId="{91279ADC-14FB-B8C7-EC7A-740D4B665262}"/>
          </ac:spMkLst>
        </pc:spChg>
        <pc:spChg chg="add del mod">
          <ac:chgData name="Bertino Hernandez Cancino" userId="ce868ae7-7fce-4561-8884-386018fddd23" providerId="ADAL" clId="{ADB84768-4B05-488A-A927-C798A6A37062}" dt="2023-09-26T21:54:32.135" v="1281" actId="478"/>
          <ac:spMkLst>
            <pc:docMk/>
            <pc:sldMk cId="696144905" sldId="530"/>
            <ac:spMk id="7" creationId="{5A1B46C4-C234-CBEF-EC83-A5E535FBD716}"/>
          </ac:spMkLst>
        </pc:spChg>
        <pc:spChg chg="add mod">
          <ac:chgData name="Bertino Hernandez Cancino" userId="ce868ae7-7fce-4561-8884-386018fddd23" providerId="ADAL" clId="{ADB84768-4B05-488A-A927-C798A6A37062}" dt="2023-09-26T21:59:29.230" v="1465" actId="14100"/>
          <ac:spMkLst>
            <pc:docMk/>
            <pc:sldMk cId="696144905" sldId="530"/>
            <ac:spMk id="8" creationId="{24EDF542-D358-A4F8-9CC0-685CAC73072E}"/>
          </ac:spMkLst>
        </pc:spChg>
        <pc:spChg chg="add mod">
          <ac:chgData name="Bertino Hernandez Cancino" userId="ce868ae7-7fce-4561-8884-386018fddd23" providerId="ADAL" clId="{ADB84768-4B05-488A-A927-C798A6A37062}" dt="2023-09-26T22:14:09.320" v="2153" actId="207"/>
          <ac:spMkLst>
            <pc:docMk/>
            <pc:sldMk cId="696144905" sldId="530"/>
            <ac:spMk id="9" creationId="{529489D8-7398-F14B-BF68-4278150F6517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10" creationId="{1786DAB7-E291-C165-2884-4EE7A1D240D9}"/>
          </ac:spMkLst>
        </pc:spChg>
        <pc:spChg chg="add del mod">
          <ac:chgData name="Bertino Hernandez Cancino" userId="ce868ae7-7fce-4561-8884-386018fddd23" providerId="ADAL" clId="{ADB84768-4B05-488A-A927-C798A6A37062}" dt="2023-09-26T21:54:32.135" v="1281" actId="478"/>
          <ac:spMkLst>
            <pc:docMk/>
            <pc:sldMk cId="696144905" sldId="530"/>
            <ac:spMk id="10" creationId="{9899293F-9ECA-2532-54E5-5B6E0F753FCC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11" creationId="{7AA6008E-7B00-E8E2-04D2-BBD6EC4DB5A1}"/>
          </ac:spMkLst>
        </pc:spChg>
        <pc:spChg chg="add del mod">
          <ac:chgData name="Bertino Hernandez Cancino" userId="ce868ae7-7fce-4561-8884-386018fddd23" providerId="ADAL" clId="{ADB84768-4B05-488A-A927-C798A6A37062}" dt="2023-09-26T21:54:33.019" v="1282" actId="478"/>
          <ac:spMkLst>
            <pc:docMk/>
            <pc:sldMk cId="696144905" sldId="530"/>
            <ac:spMk id="11" creationId="{7F80FF8A-74E8-D1E5-E265-6B34C54DB54E}"/>
          </ac:spMkLst>
        </pc:spChg>
        <pc:spChg chg="add del mod">
          <ac:chgData name="Bertino Hernandez Cancino" userId="ce868ae7-7fce-4561-8884-386018fddd23" providerId="ADAL" clId="{ADB84768-4B05-488A-A927-C798A6A37062}" dt="2023-09-26T21:53:00.894" v="1115" actId="478"/>
          <ac:spMkLst>
            <pc:docMk/>
            <pc:sldMk cId="696144905" sldId="530"/>
            <ac:spMk id="12" creationId="{2A7F542D-B827-BF94-A733-B163DC2FA414}"/>
          </ac:spMkLst>
        </pc:spChg>
        <pc:spChg chg="add del mod">
          <ac:chgData name="Bertino Hernandez Cancino" userId="ce868ae7-7fce-4561-8884-386018fddd23" providerId="ADAL" clId="{ADB84768-4B05-488A-A927-C798A6A37062}" dt="2023-10-12T16:29:11.206" v="3280"/>
          <ac:spMkLst>
            <pc:docMk/>
            <pc:sldMk cId="696144905" sldId="530"/>
            <ac:spMk id="12" creationId="{633BE1FB-33FB-6D93-FE55-72B5D91D5F6F}"/>
          </ac:spMkLst>
        </pc:spChg>
        <pc:spChg chg="add del mod">
          <ac:chgData name="Bertino Hernandez Cancino" userId="ce868ae7-7fce-4561-8884-386018fddd23" providerId="ADAL" clId="{ADB84768-4B05-488A-A927-C798A6A37062}" dt="2023-09-26T21:52:59.327" v="1114" actId="478"/>
          <ac:spMkLst>
            <pc:docMk/>
            <pc:sldMk cId="696144905" sldId="530"/>
            <ac:spMk id="13" creationId="{6A42AC31-4AAD-E961-AA84-C3AC3488E129}"/>
          </ac:spMkLst>
        </pc:spChg>
        <pc:spChg chg="add del mod">
          <ac:chgData name="Bertino Hernandez Cancino" userId="ce868ae7-7fce-4561-8884-386018fddd23" providerId="ADAL" clId="{ADB84768-4B05-488A-A927-C798A6A37062}" dt="2023-09-26T21:53:01.839" v="1116" actId="478"/>
          <ac:spMkLst>
            <pc:docMk/>
            <pc:sldMk cId="696144905" sldId="530"/>
            <ac:spMk id="14" creationId="{38F96518-A15E-D456-1D45-DF638F203A04}"/>
          </ac:spMkLst>
        </pc:spChg>
        <pc:spChg chg="add del mod">
          <ac:chgData name="Bertino Hernandez Cancino" userId="ce868ae7-7fce-4561-8884-386018fddd23" providerId="ADAL" clId="{ADB84768-4B05-488A-A927-C798A6A37062}" dt="2023-09-26T21:53:03.903" v="1117" actId="478"/>
          <ac:spMkLst>
            <pc:docMk/>
            <pc:sldMk cId="696144905" sldId="530"/>
            <ac:spMk id="15" creationId="{5932E1AD-4F5F-3EB6-58A4-D6ACDF7E323E}"/>
          </ac:spMkLst>
        </pc:spChg>
        <pc:spChg chg="add del mod">
          <ac:chgData name="Bertino Hernandez Cancino" userId="ce868ae7-7fce-4561-8884-386018fddd23" providerId="ADAL" clId="{ADB84768-4B05-488A-A927-C798A6A37062}" dt="2023-09-26T21:53:04.771" v="1118" actId="478"/>
          <ac:spMkLst>
            <pc:docMk/>
            <pc:sldMk cId="696144905" sldId="530"/>
            <ac:spMk id="16" creationId="{4E25C4EC-7C9E-B242-C7B2-4073B8B65110}"/>
          </ac:spMkLst>
        </pc:spChg>
        <pc:spChg chg="add del mod">
          <ac:chgData name="Bertino Hernandez Cancino" userId="ce868ae7-7fce-4561-8884-386018fddd23" providerId="ADAL" clId="{ADB84768-4B05-488A-A927-C798A6A37062}" dt="2023-09-26T21:54:32.135" v="1281" actId="478"/>
          <ac:spMkLst>
            <pc:docMk/>
            <pc:sldMk cId="696144905" sldId="530"/>
            <ac:spMk id="17" creationId="{B947FD70-EB55-2D4A-9246-F460E18BE965}"/>
          </ac:spMkLst>
        </pc:spChg>
        <pc:spChg chg="add del mod">
          <ac:chgData name="Bertino Hernandez Cancino" userId="ce868ae7-7fce-4561-8884-386018fddd23" providerId="ADAL" clId="{ADB84768-4B05-488A-A927-C798A6A37062}" dt="2023-09-26T21:53:33.210" v="1185" actId="478"/>
          <ac:spMkLst>
            <pc:docMk/>
            <pc:sldMk cId="696144905" sldId="530"/>
            <ac:spMk id="19" creationId="{2F2D5B08-86CB-A8F4-4C60-3815C0E0ABE1}"/>
          </ac:spMkLst>
        </pc:spChg>
        <pc:spChg chg="add del mod">
          <ac:chgData name="Bertino Hernandez Cancino" userId="ce868ae7-7fce-4561-8884-386018fddd23" providerId="ADAL" clId="{ADB84768-4B05-488A-A927-C798A6A37062}" dt="2023-09-26T21:53:32.173" v="1184" actId="478"/>
          <ac:spMkLst>
            <pc:docMk/>
            <pc:sldMk cId="696144905" sldId="530"/>
            <ac:spMk id="20" creationId="{47704872-C139-1860-9A62-FC9F128D1608}"/>
          </ac:spMkLst>
        </pc:spChg>
        <pc:spChg chg="add mod">
          <ac:chgData name="Bertino Hernandez Cancino" userId="ce868ae7-7fce-4561-8884-386018fddd23" providerId="ADAL" clId="{ADB84768-4B05-488A-A927-C798A6A37062}" dt="2023-09-26T22:09:29.653" v="1772" actId="207"/>
          <ac:spMkLst>
            <pc:docMk/>
            <pc:sldMk cId="696144905" sldId="530"/>
            <ac:spMk id="21" creationId="{DAB87934-FE88-B2F7-4952-DEB12C198B31}"/>
          </ac:spMkLst>
        </pc:spChg>
        <pc:spChg chg="add mod">
          <ac:chgData name="Bertino Hernandez Cancino" userId="ce868ae7-7fce-4561-8884-386018fddd23" providerId="ADAL" clId="{ADB84768-4B05-488A-A927-C798A6A37062}" dt="2023-09-26T22:02:08.840" v="1569" actId="207"/>
          <ac:spMkLst>
            <pc:docMk/>
            <pc:sldMk cId="696144905" sldId="530"/>
            <ac:spMk id="22" creationId="{A38CB7A5-37EB-F36D-1F84-D41CB579A3D6}"/>
          </ac:spMkLst>
        </pc:spChg>
        <pc:spChg chg="add mod">
          <ac:chgData name="Bertino Hernandez Cancino" userId="ce868ae7-7fce-4561-8884-386018fddd23" providerId="ADAL" clId="{ADB84768-4B05-488A-A927-C798A6A37062}" dt="2023-09-26T21:58:22.294" v="1437" actId="108"/>
          <ac:spMkLst>
            <pc:docMk/>
            <pc:sldMk cId="696144905" sldId="530"/>
            <ac:spMk id="23" creationId="{E019FC70-9182-4D98-FF0A-03E378CFD7CC}"/>
          </ac:spMkLst>
        </pc:spChg>
        <pc:spChg chg="add del mod">
          <ac:chgData name="Bertino Hernandez Cancino" userId="ce868ae7-7fce-4561-8884-386018fddd23" providerId="ADAL" clId="{ADB84768-4B05-488A-A927-C798A6A37062}" dt="2023-09-26T21:57:15.296" v="1406" actId="478"/>
          <ac:spMkLst>
            <pc:docMk/>
            <pc:sldMk cId="696144905" sldId="530"/>
            <ac:spMk id="24" creationId="{8EF18B2F-2C5F-9855-55F9-BADED323AB5E}"/>
          </ac:spMkLst>
        </pc:spChg>
        <pc:spChg chg="add mod">
          <ac:chgData name="Bertino Hernandez Cancino" userId="ce868ae7-7fce-4561-8884-386018fddd23" providerId="ADAL" clId="{ADB84768-4B05-488A-A927-C798A6A37062}" dt="2023-09-26T21:58:32.391" v="1441" actId="1036"/>
          <ac:spMkLst>
            <pc:docMk/>
            <pc:sldMk cId="696144905" sldId="530"/>
            <ac:spMk id="25" creationId="{5FB21422-F0F6-0174-6993-C53CF0D22367}"/>
          </ac:spMkLst>
        </pc:spChg>
        <pc:spChg chg="add mod">
          <ac:chgData name="Bertino Hernandez Cancino" userId="ce868ae7-7fce-4561-8884-386018fddd23" providerId="ADAL" clId="{ADB84768-4B05-488A-A927-C798A6A37062}" dt="2023-09-26T21:58:29.448" v="1440" actId="1036"/>
          <ac:spMkLst>
            <pc:docMk/>
            <pc:sldMk cId="696144905" sldId="530"/>
            <ac:spMk id="26" creationId="{6B609521-07BC-59C6-4117-82FDCE436854}"/>
          </ac:spMkLst>
        </pc:spChg>
        <pc:spChg chg="add mod">
          <ac:chgData name="Bertino Hernandez Cancino" userId="ce868ae7-7fce-4561-8884-386018fddd23" providerId="ADAL" clId="{ADB84768-4B05-488A-A927-C798A6A37062}" dt="2023-09-26T21:58:38.853" v="1443" actId="1076"/>
          <ac:spMkLst>
            <pc:docMk/>
            <pc:sldMk cId="696144905" sldId="530"/>
            <ac:spMk id="27" creationId="{5479F9AB-B5F3-6C67-8574-C73696804AD5}"/>
          </ac:spMkLst>
        </pc:spChg>
        <pc:spChg chg="add mod">
          <ac:chgData name="Bertino Hernandez Cancino" userId="ce868ae7-7fce-4561-8884-386018fddd23" providerId="ADAL" clId="{ADB84768-4B05-488A-A927-C798A6A37062}" dt="2023-09-26T21:58:42.725" v="1445" actId="1076"/>
          <ac:spMkLst>
            <pc:docMk/>
            <pc:sldMk cId="696144905" sldId="530"/>
            <ac:spMk id="28" creationId="{97D24BBA-9807-1AFE-8351-EF2AFFA7A210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97" creationId="{072A3F0C-1B2E-0073-B0EC-B9959BEB7A48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98" creationId="{7E69B695-7070-3ED9-C37D-E723ED02AAA3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99" creationId="{272575DE-89F4-97CD-5922-BF12783DFA89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100" creationId="{31D8CCDC-F941-9631-BE55-E4398083154C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101" creationId="{6D38EE9E-2912-2DCD-E5A7-5B0A8A9B7161}"/>
          </ac:spMkLst>
        </pc:spChg>
        <pc:spChg chg="add mod">
          <ac:chgData name="Bertino Hernandez Cancino" userId="ce868ae7-7fce-4561-8884-386018fddd23" providerId="ADAL" clId="{ADB84768-4B05-488A-A927-C798A6A37062}" dt="2023-09-26T22:02:12.203" v="1570" actId="207"/>
          <ac:spMkLst>
            <pc:docMk/>
            <pc:sldMk cId="696144905" sldId="530"/>
            <ac:spMk id="102" creationId="{8AC8D46A-C6B0-E520-BAFC-30C475F33BF4}"/>
          </ac:spMkLst>
        </pc:spChg>
        <pc:spChg chg="add del mod">
          <ac:chgData name="Bertino Hernandez Cancino" userId="ce868ae7-7fce-4561-8884-386018fddd23" providerId="ADAL" clId="{ADB84768-4B05-488A-A927-C798A6A37062}" dt="2023-09-26T22:02:56.887" v="1579" actId="478"/>
          <ac:spMkLst>
            <pc:docMk/>
            <pc:sldMk cId="696144905" sldId="530"/>
            <ac:spMk id="106" creationId="{702F9A27-95CA-8062-5A6E-0C4F61E6417A}"/>
          </ac:spMkLst>
        </pc:spChg>
        <pc:spChg chg="mod">
          <ac:chgData name="Bertino Hernandez Cancino" userId="ce868ae7-7fce-4561-8884-386018fddd23" providerId="ADAL" clId="{ADB84768-4B05-488A-A927-C798A6A37062}" dt="2023-09-26T21:50:43.861" v="1092" actId="20577"/>
          <ac:spMkLst>
            <pc:docMk/>
            <pc:sldMk cId="696144905" sldId="530"/>
            <ac:spMk id="124" creationId="{2252B61E-800E-422E-AEA3-317ED618C4C6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25" creationId="{57EE88B0-D065-ED1F-78BF-9F164B246954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27" creationId="{B25CF28A-B3A4-9F7F-0595-17C93C070EC4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28" creationId="{BA0A0C6B-483B-A2D8-271B-D35E5E76170B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30" creationId="{EAD9D7A0-2C3E-7F80-344A-9BEE69FAEA69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31" creationId="{859D88E9-077E-F593-B08D-6CC84781B988}"/>
          </ac:spMkLst>
        </pc:spChg>
        <pc:spChg chg="del">
          <ac:chgData name="Bertino Hernandez Cancino" userId="ce868ae7-7fce-4561-8884-386018fddd23" providerId="ADAL" clId="{ADB84768-4B05-488A-A927-C798A6A37062}" dt="2023-09-26T22:16:50.633" v="2196" actId="478"/>
          <ac:spMkLst>
            <pc:docMk/>
            <pc:sldMk cId="696144905" sldId="530"/>
            <ac:spMk id="132" creationId="{A49D0AF5-95CC-DFE5-E9FC-CA56C8EB06D5}"/>
          </ac:spMkLst>
        </pc:spChg>
        <pc:spChg chg="add mod">
          <ac:chgData name="Bertino Hernandez Cancino" userId="ce868ae7-7fce-4561-8884-386018fddd23" providerId="ADAL" clId="{ADB84768-4B05-488A-A927-C798A6A37062}" dt="2023-09-26T22:13:41.684" v="2125" actId="1037"/>
          <ac:spMkLst>
            <pc:docMk/>
            <pc:sldMk cId="696144905" sldId="530"/>
            <ac:spMk id="145" creationId="{6C83CA7A-4C60-FFD6-836A-F3213FE7F3FF}"/>
          </ac:spMkLst>
        </pc:spChg>
        <pc:spChg chg="add mod">
          <ac:chgData name="Bertino Hernandez Cancino" userId="ce868ae7-7fce-4561-8884-386018fddd23" providerId="ADAL" clId="{ADB84768-4B05-488A-A927-C798A6A37062}" dt="2023-09-26T22:13:41.684" v="2125" actId="1037"/>
          <ac:spMkLst>
            <pc:docMk/>
            <pc:sldMk cId="696144905" sldId="530"/>
            <ac:spMk id="146" creationId="{314B3811-1FEC-6D2D-2B48-6547E9520744}"/>
          </ac:spMkLst>
        </pc:spChg>
        <pc:spChg chg="add del mod">
          <ac:chgData name="Bertino Hernandez Cancino" userId="ce868ae7-7fce-4561-8884-386018fddd23" providerId="ADAL" clId="{ADB84768-4B05-488A-A927-C798A6A37062}" dt="2023-09-26T22:08:53.428" v="1746" actId="478"/>
          <ac:spMkLst>
            <pc:docMk/>
            <pc:sldMk cId="696144905" sldId="530"/>
            <ac:spMk id="147" creationId="{EAFFE9CA-3EAA-D69D-6018-AE4AEE4B5781}"/>
          </ac:spMkLst>
        </pc:spChg>
        <pc:spChg chg="add mod">
          <ac:chgData name="Bertino Hernandez Cancino" userId="ce868ae7-7fce-4561-8884-386018fddd23" providerId="ADAL" clId="{ADB84768-4B05-488A-A927-C798A6A37062}" dt="2023-09-26T22:13:41.684" v="2125" actId="1037"/>
          <ac:spMkLst>
            <pc:docMk/>
            <pc:sldMk cId="696144905" sldId="530"/>
            <ac:spMk id="148" creationId="{2083A5D4-8855-5D3B-E82B-C631706F2C77}"/>
          </ac:spMkLst>
        </pc:spChg>
        <pc:spChg chg="add del mod">
          <ac:chgData name="Bertino Hernandez Cancino" userId="ce868ae7-7fce-4561-8884-386018fddd23" providerId="ADAL" clId="{ADB84768-4B05-488A-A927-C798A6A37062}" dt="2023-09-26T22:08:54.263" v="1747" actId="478"/>
          <ac:spMkLst>
            <pc:docMk/>
            <pc:sldMk cId="696144905" sldId="530"/>
            <ac:spMk id="149" creationId="{8B0DDD44-9E9E-7AB2-D3AF-529E69C57A53}"/>
          </ac:spMkLst>
        </pc:spChg>
        <pc:spChg chg="add del mod">
          <ac:chgData name="Bertino Hernandez Cancino" userId="ce868ae7-7fce-4561-8884-386018fddd23" providerId="ADAL" clId="{ADB84768-4B05-488A-A927-C798A6A37062}" dt="2023-09-26T22:08:53.428" v="1746" actId="478"/>
          <ac:spMkLst>
            <pc:docMk/>
            <pc:sldMk cId="696144905" sldId="530"/>
            <ac:spMk id="150" creationId="{E55F09C6-0F1C-7AC6-1961-9761338858C3}"/>
          </ac:spMkLst>
        </pc:spChg>
        <pc:spChg chg="add mod">
          <ac:chgData name="Bertino Hernandez Cancino" userId="ce868ae7-7fce-4561-8884-386018fddd23" providerId="ADAL" clId="{ADB84768-4B05-488A-A927-C798A6A37062}" dt="2023-09-26T22:16:08.950" v="2192" actId="1038"/>
          <ac:spMkLst>
            <pc:docMk/>
            <pc:sldMk cId="696144905" sldId="530"/>
            <ac:spMk id="170" creationId="{AE57C74B-68FF-14D2-88FC-CB3E6CCC59DD}"/>
          </ac:spMkLst>
        </pc:spChg>
        <pc:spChg chg="add mod">
          <ac:chgData name="Bertino Hernandez Cancino" userId="ce868ae7-7fce-4561-8884-386018fddd23" providerId="ADAL" clId="{ADB84768-4B05-488A-A927-C798A6A37062}" dt="2023-09-26T22:16:08.950" v="2192" actId="1038"/>
          <ac:spMkLst>
            <pc:docMk/>
            <pc:sldMk cId="696144905" sldId="530"/>
            <ac:spMk id="171" creationId="{6C840CC4-530F-C3A3-5CE4-DB94F6D51C04}"/>
          </ac:spMkLst>
        </pc:spChg>
        <pc:spChg chg="add mod">
          <ac:chgData name="Bertino Hernandez Cancino" userId="ce868ae7-7fce-4561-8884-386018fddd23" providerId="ADAL" clId="{ADB84768-4B05-488A-A927-C798A6A37062}" dt="2023-09-26T22:16:08.950" v="2192" actId="1038"/>
          <ac:spMkLst>
            <pc:docMk/>
            <pc:sldMk cId="696144905" sldId="530"/>
            <ac:spMk id="172" creationId="{68951890-D27C-BC5C-037B-60602B08A288}"/>
          </ac:spMkLst>
        </pc:spChg>
        <pc:spChg chg="add mod">
          <ac:chgData name="Bertino Hernandez Cancino" userId="ce868ae7-7fce-4561-8884-386018fddd23" providerId="ADAL" clId="{ADB84768-4B05-488A-A927-C798A6A37062}" dt="2023-09-26T22:16:08.950" v="2192" actId="1038"/>
          <ac:spMkLst>
            <pc:docMk/>
            <pc:sldMk cId="696144905" sldId="530"/>
            <ac:spMk id="173" creationId="{41CBA159-6A36-6480-96D3-1DE7DA5D441A}"/>
          </ac:spMkLst>
        </pc:spChg>
        <pc:spChg chg="add mod">
          <ac:chgData name="Bertino Hernandez Cancino" userId="ce868ae7-7fce-4561-8884-386018fddd23" providerId="ADAL" clId="{ADB84768-4B05-488A-A927-C798A6A37062}" dt="2023-09-26T22:16:08.950" v="2192" actId="1038"/>
          <ac:spMkLst>
            <pc:docMk/>
            <pc:sldMk cId="696144905" sldId="530"/>
            <ac:spMk id="174" creationId="{3252CEC3-75E2-56D7-3610-BC166496792A}"/>
          </ac:spMkLst>
        </pc:spChg>
        <pc:spChg chg="add del mod">
          <ac:chgData name="Bertino Hernandez Cancino" userId="ce868ae7-7fce-4561-8884-386018fddd23" providerId="ADAL" clId="{ADB84768-4B05-488A-A927-C798A6A37062}" dt="2023-09-26T22:10:59.959" v="1902" actId="478"/>
          <ac:spMkLst>
            <pc:docMk/>
            <pc:sldMk cId="696144905" sldId="530"/>
            <ac:spMk id="175" creationId="{FEDCFFE8-9E7F-A7B4-38FC-F7DCC5072E23}"/>
          </ac:spMkLst>
        </pc:spChg>
        <pc:spChg chg="add mod">
          <ac:chgData name="Bertino Hernandez Cancino" userId="ce868ae7-7fce-4561-8884-386018fddd23" providerId="ADAL" clId="{ADB84768-4B05-488A-A927-C798A6A37062}" dt="2023-09-26T22:14:14.666" v="2154" actId="207"/>
          <ac:spMkLst>
            <pc:docMk/>
            <pc:sldMk cId="696144905" sldId="530"/>
            <ac:spMk id="185" creationId="{7F5A9720-8F31-E5F6-03FD-3EB4DB99D0EA}"/>
          </ac:spMkLst>
        </pc:spChg>
        <pc:spChg chg="add mod">
          <ac:chgData name="Bertino Hernandez Cancino" userId="ce868ae7-7fce-4561-8884-386018fddd23" providerId="ADAL" clId="{ADB84768-4B05-488A-A927-C798A6A37062}" dt="2023-09-26T22:14:14.666" v="2154" actId="207"/>
          <ac:spMkLst>
            <pc:docMk/>
            <pc:sldMk cId="696144905" sldId="530"/>
            <ac:spMk id="186" creationId="{6901EB4A-557E-72F4-6673-5F8AFBB62BC9}"/>
          </ac:spMkLst>
        </pc:spChg>
        <pc:spChg chg="add mod">
          <ac:chgData name="Bertino Hernandez Cancino" userId="ce868ae7-7fce-4561-8884-386018fddd23" providerId="ADAL" clId="{ADB84768-4B05-488A-A927-C798A6A37062}" dt="2023-09-26T22:14:14.666" v="2154" actId="207"/>
          <ac:spMkLst>
            <pc:docMk/>
            <pc:sldMk cId="696144905" sldId="530"/>
            <ac:spMk id="187" creationId="{2EA54A1F-690C-2957-82BF-92C90478CF45}"/>
          </ac:spMkLst>
        </pc:spChg>
        <pc:spChg chg="add mod ord">
          <ac:chgData name="Bertino Hernandez Cancino" userId="ce868ae7-7fce-4561-8884-386018fddd23" providerId="ADAL" clId="{ADB84768-4B05-488A-A927-C798A6A37062}" dt="2023-09-26T22:28:32.498" v="2796" actId="108"/>
          <ac:spMkLst>
            <pc:docMk/>
            <pc:sldMk cId="696144905" sldId="530"/>
            <ac:spMk id="194" creationId="{BEC88624-7067-1C65-F632-39BE92A88142}"/>
          </ac:spMkLst>
        </pc:spChg>
        <pc:spChg chg="add mod ord">
          <ac:chgData name="Bertino Hernandez Cancino" userId="ce868ae7-7fce-4561-8884-386018fddd23" providerId="ADAL" clId="{ADB84768-4B05-488A-A927-C798A6A37062}" dt="2023-09-26T22:29:00.822" v="2825" actId="108"/>
          <ac:spMkLst>
            <pc:docMk/>
            <pc:sldMk cId="696144905" sldId="530"/>
            <ac:spMk id="195" creationId="{C39B4320-7C6F-3287-4FC6-7F6849F9330C}"/>
          </ac:spMkLst>
        </pc:spChg>
        <pc:spChg chg="add mod ord">
          <ac:chgData name="Bertino Hernandez Cancino" userId="ce868ae7-7fce-4561-8884-386018fddd23" providerId="ADAL" clId="{ADB84768-4B05-488A-A927-C798A6A37062}" dt="2023-09-26T22:29:03.279" v="2826" actId="108"/>
          <ac:spMkLst>
            <pc:docMk/>
            <pc:sldMk cId="696144905" sldId="530"/>
            <ac:spMk id="196" creationId="{68A0D3DD-E972-281C-2D1D-585026F763DB}"/>
          </ac:spMkLst>
        </pc:spChg>
        <pc:spChg chg="add mod ord">
          <ac:chgData name="Bertino Hernandez Cancino" userId="ce868ae7-7fce-4561-8884-386018fddd23" providerId="ADAL" clId="{ADB84768-4B05-488A-A927-C798A6A37062}" dt="2023-09-26T22:29:05.590" v="2827" actId="108"/>
          <ac:spMkLst>
            <pc:docMk/>
            <pc:sldMk cId="696144905" sldId="530"/>
            <ac:spMk id="197" creationId="{462E3AA0-9296-5FAC-B4AB-2935E03201C6}"/>
          </ac:spMkLst>
        </pc:spChg>
        <pc:spChg chg="add mod ord">
          <ac:chgData name="Bertino Hernandez Cancino" userId="ce868ae7-7fce-4561-8884-386018fddd23" providerId="ADAL" clId="{ADB84768-4B05-488A-A927-C798A6A37062}" dt="2023-09-26T22:28:57.090" v="2824" actId="108"/>
          <ac:spMkLst>
            <pc:docMk/>
            <pc:sldMk cId="696144905" sldId="530"/>
            <ac:spMk id="198" creationId="{44B0F43A-8152-35A4-CC43-600E3DF31246}"/>
          </ac:spMkLst>
        </pc:spChg>
        <pc:spChg chg="add del mod">
          <ac:chgData name="Bertino Hernandez Cancino" userId="ce868ae7-7fce-4561-8884-386018fddd23" providerId="ADAL" clId="{ADB84768-4B05-488A-A927-C798A6A37062}" dt="2023-10-12T16:35:59.261" v="3331" actId="478"/>
          <ac:spMkLst>
            <pc:docMk/>
            <pc:sldMk cId="696144905" sldId="530"/>
            <ac:spMk id="199" creationId="{EFCF576D-F021-FE79-1036-03BD4466A72D}"/>
          </ac:spMkLst>
        </pc:spChg>
        <pc:spChg chg="add del mod">
          <ac:chgData name="Bertino Hernandez Cancino" userId="ce868ae7-7fce-4561-8884-386018fddd23" providerId="ADAL" clId="{ADB84768-4B05-488A-A927-C798A6A37062}" dt="2023-10-12T16:35:59.261" v="3331" actId="478"/>
          <ac:spMkLst>
            <pc:docMk/>
            <pc:sldMk cId="696144905" sldId="530"/>
            <ac:spMk id="200" creationId="{96857E5E-5A9E-3EBB-A8E1-3669EB859807}"/>
          </ac:spMkLst>
        </pc:spChg>
        <pc:spChg chg="add del mod">
          <ac:chgData name="Bertino Hernandez Cancino" userId="ce868ae7-7fce-4561-8884-386018fddd23" providerId="ADAL" clId="{ADB84768-4B05-488A-A927-C798A6A37062}" dt="2023-09-26T22:18:57.925" v="2329" actId="478"/>
          <ac:spMkLst>
            <pc:docMk/>
            <pc:sldMk cId="696144905" sldId="530"/>
            <ac:spMk id="201" creationId="{13E35C49-84B8-D76C-6002-3BBF394710E4}"/>
          </ac:spMkLst>
        </pc:spChg>
        <pc:spChg chg="add del mod">
          <ac:chgData name="Bertino Hernandez Cancino" userId="ce868ae7-7fce-4561-8884-386018fddd23" providerId="ADAL" clId="{ADB84768-4B05-488A-A927-C798A6A37062}" dt="2023-10-12T16:35:59.261" v="3331" actId="478"/>
          <ac:spMkLst>
            <pc:docMk/>
            <pc:sldMk cId="696144905" sldId="530"/>
            <ac:spMk id="202" creationId="{8AEE37DD-FFD0-0F92-2487-7E0A42B9F477}"/>
          </ac:spMkLst>
        </pc:spChg>
        <pc:spChg chg="add del mod">
          <ac:chgData name="Bertino Hernandez Cancino" userId="ce868ae7-7fce-4561-8884-386018fddd23" providerId="ADAL" clId="{ADB84768-4B05-488A-A927-C798A6A37062}" dt="2023-10-12T16:35:59.261" v="3331" actId="478"/>
          <ac:spMkLst>
            <pc:docMk/>
            <pc:sldMk cId="696144905" sldId="530"/>
            <ac:spMk id="203" creationId="{AC95108E-0A20-03B9-809E-149EEE214E59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14" creationId="{E4F3B412-2FE6-22FD-BE94-E402EE6AEB0A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15" creationId="{15A7BDCD-43F8-9C10-2F45-572597B35462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16" creationId="{43C858CC-1F9A-DB67-456E-D52AB866B365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17" creationId="{86C53E26-7290-6788-3ABE-C1FE00E29E4F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27" creationId="{EF61A84D-7943-B9F0-DD55-C50D35BE0E08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28" creationId="{0017155D-48E1-5902-8CA5-AA3138D4821C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34" creationId="{AB50FFAE-9415-F01D-99EB-21DFFE4F8F49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35" creationId="{C64040B1-EB32-0BC8-C463-5F18064E2E09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36" creationId="{E4FF10B9-9813-09D0-9A6B-10E83FD106CD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37" creationId="{18A48E8A-E394-53E3-8D97-B4472238699C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42" creationId="{DA278A33-9A6B-D430-EAEF-DBA3C275FD68}"/>
          </ac:spMkLst>
        </pc:spChg>
        <pc:spChg chg="add del mod">
          <ac:chgData name="Bertino Hernandez Cancino" userId="ce868ae7-7fce-4561-8884-386018fddd23" providerId="ADAL" clId="{ADB84768-4B05-488A-A927-C798A6A37062}" dt="2023-10-12T16:35:51.110" v="3327" actId="478"/>
          <ac:spMkLst>
            <pc:docMk/>
            <pc:sldMk cId="696144905" sldId="530"/>
            <ac:spMk id="243" creationId="{F7F8F344-451A-D49E-BE00-5B01EB1342BF}"/>
          </ac:spMkLst>
        </pc:spChg>
        <pc:spChg chg="add del mod ord">
          <ac:chgData name="Bertino Hernandez Cancino" userId="ce868ae7-7fce-4561-8884-386018fddd23" providerId="ADAL" clId="{ADB84768-4B05-488A-A927-C798A6A37062}" dt="2023-10-12T16:35:59.261" v="3331" actId="478"/>
          <ac:spMkLst>
            <pc:docMk/>
            <pc:sldMk cId="696144905" sldId="530"/>
            <ac:spMk id="255" creationId="{9AB5C31F-C7EF-4883-E5C0-DF8AF44A0A51}"/>
          </ac:spMkLst>
        </pc:spChg>
        <pc:spChg chg="add del mod ord">
          <ac:chgData name="Bertino Hernandez Cancino" userId="ce868ae7-7fce-4561-8884-386018fddd23" providerId="ADAL" clId="{ADB84768-4B05-488A-A927-C798A6A37062}" dt="2023-10-12T16:35:54.959" v="3328" actId="478"/>
          <ac:spMkLst>
            <pc:docMk/>
            <pc:sldMk cId="696144905" sldId="530"/>
            <ac:spMk id="256" creationId="{6C39561B-F77D-6EED-87D8-B3567B4EAB48}"/>
          </ac:spMkLst>
        </pc:spChg>
        <pc:spChg chg="add del mod ord">
          <ac:chgData name="Bertino Hernandez Cancino" userId="ce868ae7-7fce-4561-8884-386018fddd23" providerId="ADAL" clId="{ADB84768-4B05-488A-A927-C798A6A37062}" dt="2023-10-12T16:35:57.290" v="3330" actId="478"/>
          <ac:spMkLst>
            <pc:docMk/>
            <pc:sldMk cId="696144905" sldId="530"/>
            <ac:spMk id="257" creationId="{116A4F58-887C-8C2F-0B48-D8E6B11C2C5F}"/>
          </ac:spMkLst>
        </pc:spChg>
        <pc:spChg chg="add mod">
          <ac:chgData name="Bertino Hernandez Cancino" userId="ce868ae7-7fce-4561-8884-386018fddd23" providerId="ADAL" clId="{ADB84768-4B05-488A-A927-C798A6A37062}" dt="2023-09-26T22:28:38.843" v="2819" actId="20577"/>
          <ac:spMkLst>
            <pc:docMk/>
            <pc:sldMk cId="696144905" sldId="530"/>
            <ac:spMk id="258" creationId="{501D3002-74BD-42B8-91DA-5BB7B3895EED}"/>
          </ac:spMkLst>
        </pc:spChg>
        <pc:spChg chg="add mod">
          <ac:chgData name="Bertino Hernandez Cancino" userId="ce868ae7-7fce-4561-8884-386018fddd23" providerId="ADAL" clId="{ADB84768-4B05-488A-A927-C798A6A37062}" dt="2023-09-26T22:29:41.627" v="2886" actId="207"/>
          <ac:spMkLst>
            <pc:docMk/>
            <pc:sldMk cId="696144905" sldId="530"/>
            <ac:spMk id="259" creationId="{D9977A7C-2237-7B28-BE8F-6CADA31BAC3C}"/>
          </ac:spMkLst>
        </pc:spChg>
        <pc:spChg chg="add del mod">
          <ac:chgData name="Bertino Hernandez Cancino" userId="ce868ae7-7fce-4561-8884-386018fddd23" providerId="ADAL" clId="{ADB84768-4B05-488A-A927-C798A6A37062}" dt="2023-10-12T16:36:06.568" v="3334" actId="21"/>
          <ac:spMkLst>
            <pc:docMk/>
            <pc:sldMk cId="696144905" sldId="530"/>
            <ac:spMk id="260" creationId="{385050F7-DBE1-85D6-5E9E-3DE0C629D2F3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1" creationId="{34BF3278-EEE1-748D-3040-28C5E576EE75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3" creationId="{5112B24C-18C5-B1AD-0D27-43A9353C2C18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4" creationId="{28007515-FEB9-090E-1004-01192AA988C6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6" creationId="{2CBA2CE3-7AE5-5324-A2CC-02720D7A070F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7" creationId="{2DCD9439-6D4B-57F6-65C0-F420B41B9D00}"/>
          </ac:spMkLst>
        </pc:spChg>
        <pc:spChg chg="add del mod">
          <ac:chgData name="Bertino Hernandez Cancino" userId="ce868ae7-7fce-4561-8884-386018fddd23" providerId="ADAL" clId="{ADB84768-4B05-488A-A927-C798A6A37062}" dt="2023-09-26T22:30:03.077" v="2889"/>
          <ac:spMkLst>
            <pc:docMk/>
            <pc:sldMk cId="696144905" sldId="530"/>
            <ac:spMk id="268" creationId="{24C96E1E-25FA-E2D9-CCB6-14E4C5CEC1DF}"/>
          </ac:spMkLst>
        </pc:spChg>
        <pc:picChg chg="add mod">
          <ac:chgData name="Bertino Hernandez Cancino" userId="ce868ae7-7fce-4561-8884-386018fddd23" providerId="ADAL" clId="{ADB84768-4B05-488A-A927-C798A6A37062}" dt="2023-09-26T21:54:38.678" v="1293" actId="1076"/>
          <ac:picMkLst>
            <pc:docMk/>
            <pc:sldMk cId="696144905" sldId="530"/>
            <ac:picMk id="2" creationId="{41542748-23CE-44A7-109C-79A3B6168732}"/>
          </ac:picMkLst>
        </pc:picChg>
        <pc:picChg chg="del">
          <ac:chgData name="Bertino Hernandez Cancino" userId="ce868ae7-7fce-4561-8884-386018fddd23" providerId="ADAL" clId="{ADB84768-4B05-488A-A927-C798A6A37062}" dt="2023-09-26T21:50:36.628" v="1074" actId="478"/>
          <ac:picMkLst>
            <pc:docMk/>
            <pc:sldMk cId="696144905" sldId="530"/>
            <ac:picMk id="4" creationId="{6AC62174-372B-B5F4-5E35-BD97BB6FFB9A}"/>
          </ac:picMkLst>
        </pc:picChg>
        <pc:picChg chg="add del mod">
          <ac:chgData name="Bertino Hernandez Cancino" userId="ce868ae7-7fce-4561-8884-386018fddd23" providerId="ADAL" clId="{ADB84768-4B05-488A-A927-C798A6A37062}" dt="2023-10-12T16:29:11.206" v="3280"/>
          <ac:picMkLst>
            <pc:docMk/>
            <pc:sldMk cId="696144905" sldId="530"/>
            <ac:picMk id="4" creationId="{85F52063-87E4-74DC-28A2-DEAA7978DDFD}"/>
          </ac:picMkLst>
        </pc:picChg>
        <pc:picChg chg="add del mod">
          <ac:chgData name="Bertino Hernandez Cancino" userId="ce868ae7-7fce-4561-8884-386018fddd23" providerId="ADAL" clId="{ADB84768-4B05-488A-A927-C798A6A37062}" dt="2023-10-12T16:29:11.206" v="3280"/>
          <ac:picMkLst>
            <pc:docMk/>
            <pc:sldMk cId="696144905" sldId="530"/>
            <ac:picMk id="7" creationId="{AA3E8B6A-872F-A178-0D48-11CFAFFF4DD1}"/>
          </ac:picMkLst>
        </pc:picChg>
        <pc:picChg chg="add del mod">
          <ac:chgData name="Bertino Hernandez Cancino" userId="ce868ae7-7fce-4561-8884-386018fddd23" providerId="ADAL" clId="{ADB84768-4B05-488A-A927-C798A6A37062}" dt="2023-10-12T16:29:11.206" v="3280"/>
          <ac:picMkLst>
            <pc:docMk/>
            <pc:sldMk cId="696144905" sldId="530"/>
            <ac:picMk id="13" creationId="{21F08D0E-E3C7-C42F-404A-BC5D45E3749C}"/>
          </ac:picMkLst>
        </pc:picChg>
        <pc:picChg chg="add del mod">
          <ac:chgData name="Bertino Hernandez Cancino" userId="ce868ae7-7fce-4561-8884-386018fddd23" providerId="ADAL" clId="{ADB84768-4B05-488A-A927-C798A6A37062}" dt="2023-09-26T21:53:52.028" v="1235" actId="478"/>
          <ac:picMkLst>
            <pc:docMk/>
            <pc:sldMk cId="696144905" sldId="530"/>
            <ac:picMk id="18" creationId="{0689B30D-D7DD-5BB4-EF13-3995CA0C2E7F}"/>
          </ac:picMkLst>
        </pc:picChg>
        <pc:picChg chg="del">
          <ac:chgData name="Bertino Hernandez Cancino" userId="ce868ae7-7fce-4561-8884-386018fddd23" providerId="ADAL" clId="{ADB84768-4B05-488A-A927-C798A6A37062}" dt="2023-09-26T22:16:50.633" v="2196" actId="478"/>
          <ac:picMkLst>
            <pc:docMk/>
            <pc:sldMk cId="696144905" sldId="530"/>
            <ac:picMk id="126" creationId="{BF5DB07B-508C-EFDE-AD24-95EEEE72F1DD}"/>
          </ac:picMkLst>
        </pc:picChg>
        <pc:picChg chg="del">
          <ac:chgData name="Bertino Hernandez Cancino" userId="ce868ae7-7fce-4561-8884-386018fddd23" providerId="ADAL" clId="{ADB84768-4B05-488A-A927-C798A6A37062}" dt="2023-09-26T22:16:50.633" v="2196" actId="478"/>
          <ac:picMkLst>
            <pc:docMk/>
            <pc:sldMk cId="696144905" sldId="530"/>
            <ac:picMk id="129" creationId="{185FD39D-F209-C0AA-A8D0-DDFA0028EDA6}"/>
          </ac:picMkLst>
        </pc:picChg>
        <pc:picChg chg="del">
          <ac:chgData name="Bertino Hernandez Cancino" userId="ce868ae7-7fce-4561-8884-386018fddd23" providerId="ADAL" clId="{ADB84768-4B05-488A-A927-C798A6A37062}" dt="2023-09-26T22:16:50.633" v="2196" actId="478"/>
          <ac:picMkLst>
            <pc:docMk/>
            <pc:sldMk cId="696144905" sldId="530"/>
            <ac:picMk id="133" creationId="{C48B9FE1-6CD4-70BF-F14F-8F77AE88C6B4}"/>
          </ac:picMkLst>
        </pc:picChg>
        <pc:picChg chg="add del mod">
          <ac:chgData name="Bertino Hernandez Cancino" userId="ce868ae7-7fce-4561-8884-386018fddd23" providerId="ADAL" clId="{ADB84768-4B05-488A-A927-C798A6A37062}" dt="2023-09-26T22:30:03.077" v="2889"/>
          <ac:picMkLst>
            <pc:docMk/>
            <pc:sldMk cId="696144905" sldId="530"/>
            <ac:picMk id="262" creationId="{49BF6F85-F3A4-BDFA-F774-3AE52E930434}"/>
          </ac:picMkLst>
        </pc:picChg>
        <pc:picChg chg="add del mod">
          <ac:chgData name="Bertino Hernandez Cancino" userId="ce868ae7-7fce-4561-8884-386018fddd23" providerId="ADAL" clId="{ADB84768-4B05-488A-A927-C798A6A37062}" dt="2023-09-26T22:30:03.077" v="2889"/>
          <ac:picMkLst>
            <pc:docMk/>
            <pc:sldMk cId="696144905" sldId="530"/>
            <ac:picMk id="265" creationId="{8C865694-1C65-DA3E-D219-28DDA1DB74FE}"/>
          </ac:picMkLst>
        </pc:picChg>
        <pc:picChg chg="add del mod">
          <ac:chgData name="Bertino Hernandez Cancino" userId="ce868ae7-7fce-4561-8884-386018fddd23" providerId="ADAL" clId="{ADB84768-4B05-488A-A927-C798A6A37062}" dt="2023-09-26T22:30:03.077" v="2889"/>
          <ac:picMkLst>
            <pc:docMk/>
            <pc:sldMk cId="696144905" sldId="530"/>
            <ac:picMk id="269" creationId="{E5297CF0-2724-3561-FE79-39C7ECA5AF14}"/>
          </ac:picMkLst>
        </pc:picChg>
        <pc:cxnChg chg="add mod">
          <ac:chgData name="Bertino Hernandez Cancino" userId="ce868ae7-7fce-4561-8884-386018fddd23" providerId="ADAL" clId="{ADB84768-4B05-488A-A927-C798A6A37062}" dt="2023-09-26T21:59:17.638" v="1462" actId="208"/>
          <ac:cxnSpMkLst>
            <pc:docMk/>
            <pc:sldMk cId="696144905" sldId="530"/>
            <ac:cxnSpMk id="30" creationId="{1D4CF3CB-381A-28A1-0E8A-2B7FA7E6E175}"/>
          </ac:cxnSpMkLst>
        </pc:cxnChg>
        <pc:cxnChg chg="add mod">
          <ac:chgData name="Bertino Hernandez Cancino" userId="ce868ae7-7fce-4561-8884-386018fddd23" providerId="ADAL" clId="{ADB84768-4B05-488A-A927-C798A6A37062}" dt="2023-09-26T21:59:25.076" v="1464" actId="1076"/>
          <ac:cxnSpMkLst>
            <pc:docMk/>
            <pc:sldMk cId="696144905" sldId="530"/>
            <ac:cxnSpMk id="96" creationId="{091CB70B-A7E8-486C-54CC-BFF9D1E38833}"/>
          </ac:cxnSpMkLst>
        </pc:cxnChg>
        <pc:cxnChg chg="add mod">
          <ac:chgData name="Bertino Hernandez Cancino" userId="ce868ae7-7fce-4561-8884-386018fddd23" providerId="ADAL" clId="{ADB84768-4B05-488A-A927-C798A6A37062}" dt="2023-09-26T22:07:53.400" v="1676" actId="1035"/>
          <ac:cxnSpMkLst>
            <pc:docMk/>
            <pc:sldMk cId="696144905" sldId="530"/>
            <ac:cxnSpMk id="103" creationId="{FE64E8C2-CF68-C1FE-039A-14BB9AE0A59E}"/>
          </ac:cxnSpMkLst>
        </pc:cxnChg>
        <pc:cxnChg chg="add del mod">
          <ac:chgData name="Bertino Hernandez Cancino" userId="ce868ae7-7fce-4561-8884-386018fddd23" providerId="ADAL" clId="{ADB84768-4B05-488A-A927-C798A6A37062}" dt="2023-09-26T22:03:33.639" v="1589" actId="478"/>
          <ac:cxnSpMkLst>
            <pc:docMk/>
            <pc:sldMk cId="696144905" sldId="530"/>
            <ac:cxnSpMk id="108" creationId="{095BD628-EC28-2F17-08D3-FF9DFC3174D1}"/>
          </ac:cxnSpMkLst>
        </pc:cxnChg>
        <pc:cxnChg chg="add mod">
          <ac:chgData name="Bertino Hernandez Cancino" userId="ce868ae7-7fce-4561-8884-386018fddd23" providerId="ADAL" clId="{ADB84768-4B05-488A-A927-C798A6A37062}" dt="2023-09-26T22:07:50.902" v="1675" actId="108"/>
          <ac:cxnSpMkLst>
            <pc:docMk/>
            <pc:sldMk cId="696144905" sldId="530"/>
            <ac:cxnSpMk id="113" creationId="{3A724145-BD15-F311-B43E-894F3D56E05A}"/>
          </ac:cxnSpMkLst>
        </pc:cxnChg>
        <pc:cxnChg chg="add mod">
          <ac:chgData name="Bertino Hernandez Cancino" userId="ce868ae7-7fce-4561-8884-386018fddd23" providerId="ADAL" clId="{ADB84768-4B05-488A-A927-C798A6A37062}" dt="2023-09-26T22:04:33.670" v="1605" actId="14100"/>
          <ac:cxnSpMkLst>
            <pc:docMk/>
            <pc:sldMk cId="696144905" sldId="530"/>
            <ac:cxnSpMk id="117" creationId="{0B927F72-3CCB-3B10-9C3D-87B07EC8DFBC}"/>
          </ac:cxnSpMkLst>
        </pc:cxnChg>
        <pc:cxnChg chg="add mod">
          <ac:chgData name="Bertino Hernandez Cancino" userId="ce868ae7-7fce-4561-8884-386018fddd23" providerId="ADAL" clId="{ADB84768-4B05-488A-A927-C798A6A37062}" dt="2023-09-26T22:04:41.387" v="1607" actId="1076"/>
          <ac:cxnSpMkLst>
            <pc:docMk/>
            <pc:sldMk cId="696144905" sldId="530"/>
            <ac:cxnSpMk id="123" creationId="{2D8CB5F1-1352-4BE6-994E-806B230CC99A}"/>
          </ac:cxnSpMkLst>
        </pc:cxnChg>
        <pc:cxnChg chg="add mod">
          <ac:chgData name="Bertino Hernandez Cancino" userId="ce868ae7-7fce-4561-8884-386018fddd23" providerId="ADAL" clId="{ADB84768-4B05-488A-A927-C798A6A37062}" dt="2023-09-26T22:04:47.473" v="1609" actId="1076"/>
          <ac:cxnSpMkLst>
            <pc:docMk/>
            <pc:sldMk cId="696144905" sldId="530"/>
            <ac:cxnSpMk id="134" creationId="{7C44F671-259F-2D46-20E2-76D42E611E88}"/>
          </ac:cxnSpMkLst>
        </pc:cxnChg>
        <pc:cxnChg chg="add mod">
          <ac:chgData name="Bertino Hernandez Cancino" userId="ce868ae7-7fce-4561-8884-386018fddd23" providerId="ADAL" clId="{ADB84768-4B05-488A-A927-C798A6A37062}" dt="2023-09-26T22:05:37.062" v="1626" actId="14100"/>
          <ac:cxnSpMkLst>
            <pc:docMk/>
            <pc:sldMk cId="696144905" sldId="530"/>
            <ac:cxnSpMk id="135" creationId="{8554723F-2FF3-9653-E4CC-624445AAFD07}"/>
          </ac:cxnSpMkLst>
        </pc:cxnChg>
        <pc:cxnChg chg="add mod">
          <ac:chgData name="Bertino Hernandez Cancino" userId="ce868ae7-7fce-4561-8884-386018fddd23" providerId="ADAL" clId="{ADB84768-4B05-488A-A927-C798A6A37062}" dt="2023-09-26T22:05:29.709" v="1624" actId="14100"/>
          <ac:cxnSpMkLst>
            <pc:docMk/>
            <pc:sldMk cId="696144905" sldId="530"/>
            <ac:cxnSpMk id="138" creationId="{45B337E2-5F74-2D81-206C-1334A8EC84BD}"/>
          </ac:cxnSpMkLst>
        </pc:cxnChg>
        <pc:cxnChg chg="add mod">
          <ac:chgData name="Bertino Hernandez Cancino" userId="ce868ae7-7fce-4561-8884-386018fddd23" providerId="ADAL" clId="{ADB84768-4B05-488A-A927-C798A6A37062}" dt="2023-09-26T22:05:42.135" v="1627" actId="14100"/>
          <ac:cxnSpMkLst>
            <pc:docMk/>
            <pc:sldMk cId="696144905" sldId="530"/>
            <ac:cxnSpMk id="140" creationId="{7CA7A680-2B7D-BB2A-B8ED-3318BC6A26AF}"/>
          </ac:cxnSpMkLst>
        </pc:cxnChg>
        <pc:cxnChg chg="add mod">
          <ac:chgData name="Bertino Hernandez Cancino" userId="ce868ae7-7fce-4561-8884-386018fddd23" providerId="ADAL" clId="{ADB84768-4B05-488A-A927-C798A6A37062}" dt="2023-09-26T22:13:41.684" v="2125" actId="1037"/>
          <ac:cxnSpMkLst>
            <pc:docMk/>
            <pc:sldMk cId="696144905" sldId="530"/>
            <ac:cxnSpMk id="151" creationId="{12469AF0-C298-00BA-1C36-BDBAE33FC7B9}"/>
          </ac:cxnSpMkLst>
        </pc:cxnChg>
        <pc:cxnChg chg="add del mod">
          <ac:chgData name="Bertino Hernandez Cancino" userId="ce868ae7-7fce-4561-8884-386018fddd23" providerId="ADAL" clId="{ADB84768-4B05-488A-A927-C798A6A37062}" dt="2023-09-26T22:08:55.376" v="1748" actId="478"/>
          <ac:cxnSpMkLst>
            <pc:docMk/>
            <pc:sldMk cId="696144905" sldId="530"/>
            <ac:cxnSpMk id="152" creationId="{28F8114C-5679-FB3D-1CCF-5DDA5BD6DD7E}"/>
          </ac:cxnSpMkLst>
        </pc:cxnChg>
        <pc:cxnChg chg="add del mod">
          <ac:chgData name="Bertino Hernandez Cancino" userId="ce868ae7-7fce-4561-8884-386018fddd23" providerId="ADAL" clId="{ADB84768-4B05-488A-A927-C798A6A37062}" dt="2023-09-26T22:08:53.428" v="1746" actId="478"/>
          <ac:cxnSpMkLst>
            <pc:docMk/>
            <pc:sldMk cId="696144905" sldId="530"/>
            <ac:cxnSpMk id="153" creationId="{4E46F970-4745-F404-2287-78728AB016C2}"/>
          </ac:cxnSpMkLst>
        </pc:cxnChg>
        <pc:cxnChg chg="add del mod">
          <ac:chgData name="Bertino Hernandez Cancino" userId="ce868ae7-7fce-4561-8884-386018fddd23" providerId="ADAL" clId="{ADB84768-4B05-488A-A927-C798A6A37062}" dt="2023-09-26T22:11:26.481" v="1916" actId="478"/>
          <ac:cxnSpMkLst>
            <pc:docMk/>
            <pc:sldMk cId="696144905" sldId="530"/>
            <ac:cxnSpMk id="154" creationId="{4E5EDA23-CD7F-804F-F958-1F4CDB5F9ACF}"/>
          </ac:cxnSpMkLst>
        </pc:cxnChg>
        <pc:cxnChg chg="add mod">
          <ac:chgData name="Bertino Hernandez Cancino" userId="ce868ae7-7fce-4561-8884-386018fddd23" providerId="ADAL" clId="{ADB84768-4B05-488A-A927-C798A6A37062}" dt="2023-09-26T22:13:41.684" v="2125" actId="1037"/>
          <ac:cxnSpMkLst>
            <pc:docMk/>
            <pc:sldMk cId="696144905" sldId="530"/>
            <ac:cxnSpMk id="155" creationId="{05C8A461-E9E4-D43F-5543-F3EEE70D885B}"/>
          </ac:cxnSpMkLst>
        </pc:cxnChg>
        <pc:cxnChg chg="add del mod">
          <ac:chgData name="Bertino Hernandez Cancino" userId="ce868ae7-7fce-4561-8884-386018fddd23" providerId="ADAL" clId="{ADB84768-4B05-488A-A927-C798A6A37062}" dt="2023-09-26T22:08:53.428" v="1746" actId="478"/>
          <ac:cxnSpMkLst>
            <pc:docMk/>
            <pc:sldMk cId="696144905" sldId="530"/>
            <ac:cxnSpMk id="156" creationId="{F2D12D71-7929-8803-C598-2793F2B4545F}"/>
          </ac:cxnSpMkLst>
        </pc:cxnChg>
        <pc:cxnChg chg="add mod">
          <ac:chgData name="Bertino Hernandez Cancino" userId="ce868ae7-7fce-4561-8884-386018fddd23" providerId="ADAL" clId="{ADB84768-4B05-488A-A927-C798A6A37062}" dt="2023-09-26T22:13:50.663" v="2148" actId="1037"/>
          <ac:cxnSpMkLst>
            <pc:docMk/>
            <pc:sldMk cId="696144905" sldId="530"/>
            <ac:cxnSpMk id="157" creationId="{5C54AA33-AEE4-ACC2-E16E-CCECDA16064D}"/>
          </ac:cxnSpMkLst>
        </pc:cxnChg>
        <pc:cxnChg chg="add mod">
          <ac:chgData name="Bertino Hernandez Cancino" userId="ce868ae7-7fce-4561-8884-386018fddd23" providerId="ADAL" clId="{ADB84768-4B05-488A-A927-C798A6A37062}" dt="2023-09-26T22:13:56.375" v="2152" actId="1036"/>
          <ac:cxnSpMkLst>
            <pc:docMk/>
            <pc:sldMk cId="696144905" sldId="530"/>
            <ac:cxnSpMk id="159" creationId="{1F1D7911-216E-89C3-7B71-6CC3CDA7892F}"/>
          </ac:cxnSpMkLst>
        </pc:cxnChg>
        <pc:cxnChg chg="add del mod">
          <ac:chgData name="Bertino Hernandez Cancino" userId="ce868ae7-7fce-4561-8884-386018fddd23" providerId="ADAL" clId="{ADB84768-4B05-488A-A927-C798A6A37062}" dt="2023-09-26T22:13:25.153" v="2095" actId="478"/>
          <ac:cxnSpMkLst>
            <pc:docMk/>
            <pc:sldMk cId="696144905" sldId="530"/>
            <ac:cxnSpMk id="162" creationId="{FD8B3DC1-9A81-A3AC-C20D-F1FBBAC87B8A}"/>
          </ac:cxnSpMkLst>
        </pc:cxnChg>
        <pc:cxnChg chg="add mod">
          <ac:chgData name="Bertino Hernandez Cancino" userId="ce868ae7-7fce-4561-8884-386018fddd23" providerId="ADAL" clId="{ADB84768-4B05-488A-A927-C798A6A37062}" dt="2023-09-26T22:16:08.950" v="2192" actId="1038"/>
          <ac:cxnSpMkLst>
            <pc:docMk/>
            <pc:sldMk cId="696144905" sldId="530"/>
            <ac:cxnSpMk id="176" creationId="{4FDE3E0C-8CDD-F1FB-B107-83AA397BEEB3}"/>
          </ac:cxnSpMkLst>
        </pc:cxnChg>
        <pc:cxnChg chg="add mod">
          <ac:chgData name="Bertino Hernandez Cancino" userId="ce868ae7-7fce-4561-8884-386018fddd23" providerId="ADAL" clId="{ADB84768-4B05-488A-A927-C798A6A37062}" dt="2023-09-26T22:16:08.950" v="2192" actId="1038"/>
          <ac:cxnSpMkLst>
            <pc:docMk/>
            <pc:sldMk cId="696144905" sldId="530"/>
            <ac:cxnSpMk id="177" creationId="{FD70CC0F-4EB9-69D6-6D38-30E9B4B20F54}"/>
          </ac:cxnSpMkLst>
        </pc:cxnChg>
        <pc:cxnChg chg="add mod">
          <ac:chgData name="Bertino Hernandez Cancino" userId="ce868ae7-7fce-4561-8884-386018fddd23" providerId="ADAL" clId="{ADB84768-4B05-488A-A927-C798A6A37062}" dt="2023-09-26T22:16:08.950" v="2192" actId="1038"/>
          <ac:cxnSpMkLst>
            <pc:docMk/>
            <pc:sldMk cId="696144905" sldId="530"/>
            <ac:cxnSpMk id="178" creationId="{F4A2C277-62DA-B799-40E0-DD63F597E62A}"/>
          </ac:cxnSpMkLst>
        </pc:cxnChg>
        <pc:cxnChg chg="add del mod">
          <ac:chgData name="Bertino Hernandez Cancino" userId="ce868ae7-7fce-4561-8884-386018fddd23" providerId="ADAL" clId="{ADB84768-4B05-488A-A927-C798A6A37062}" dt="2023-09-26T22:10:59.095" v="1901" actId="478"/>
          <ac:cxnSpMkLst>
            <pc:docMk/>
            <pc:sldMk cId="696144905" sldId="530"/>
            <ac:cxnSpMk id="179" creationId="{B8999B96-A0B3-BF3C-20A5-80FF7759D320}"/>
          </ac:cxnSpMkLst>
        </pc:cxnChg>
        <pc:cxnChg chg="add mod">
          <ac:chgData name="Bertino Hernandez Cancino" userId="ce868ae7-7fce-4561-8884-386018fddd23" providerId="ADAL" clId="{ADB84768-4B05-488A-A927-C798A6A37062}" dt="2023-09-26T22:16:08.950" v="2192" actId="1038"/>
          <ac:cxnSpMkLst>
            <pc:docMk/>
            <pc:sldMk cId="696144905" sldId="530"/>
            <ac:cxnSpMk id="180" creationId="{F35384D4-E763-E85F-824D-DE4F9A4777CC}"/>
          </ac:cxnSpMkLst>
        </pc:cxnChg>
        <pc:cxnChg chg="add mod">
          <ac:chgData name="Bertino Hernandez Cancino" userId="ce868ae7-7fce-4561-8884-386018fddd23" providerId="ADAL" clId="{ADB84768-4B05-488A-A927-C798A6A37062}" dt="2023-09-26T22:16:08.950" v="2192" actId="1038"/>
          <ac:cxnSpMkLst>
            <pc:docMk/>
            <pc:sldMk cId="696144905" sldId="530"/>
            <ac:cxnSpMk id="181" creationId="{D29F1B02-CA08-ADC6-BA8E-3D15B39A7873}"/>
          </ac:cxnSpMkLst>
        </pc:cxnChg>
        <pc:cxnChg chg="add del mod">
          <ac:chgData name="Bertino Hernandez Cancino" userId="ce868ae7-7fce-4561-8884-386018fddd23" providerId="ADAL" clId="{ADB84768-4B05-488A-A927-C798A6A37062}" dt="2023-09-26T22:11:14.748" v="1905" actId="478"/>
          <ac:cxnSpMkLst>
            <pc:docMk/>
            <pc:sldMk cId="696144905" sldId="530"/>
            <ac:cxnSpMk id="182" creationId="{7FA370C7-F0A3-408A-95DA-137930A2088A}"/>
          </ac:cxnSpMkLst>
        </pc:cxnChg>
        <pc:cxnChg chg="add mod">
          <ac:chgData name="Bertino Hernandez Cancino" userId="ce868ae7-7fce-4561-8884-386018fddd23" providerId="ADAL" clId="{ADB84768-4B05-488A-A927-C798A6A37062}" dt="2023-09-26T22:09:52.082" v="1776" actId="1076"/>
          <ac:cxnSpMkLst>
            <pc:docMk/>
            <pc:sldMk cId="696144905" sldId="530"/>
            <ac:cxnSpMk id="183" creationId="{DED65DD9-5FC2-C583-E27B-E7C06331BB7E}"/>
          </ac:cxnSpMkLst>
        </pc:cxnChg>
        <pc:cxnChg chg="add mod">
          <ac:chgData name="Bertino Hernandez Cancino" userId="ce868ae7-7fce-4561-8884-386018fddd23" providerId="ADAL" clId="{ADB84768-4B05-488A-A927-C798A6A37062}" dt="2023-09-26T22:12:05.793" v="1932" actId="1076"/>
          <ac:cxnSpMkLst>
            <pc:docMk/>
            <pc:sldMk cId="696144905" sldId="530"/>
            <ac:cxnSpMk id="188" creationId="{9C774406-F725-B720-9F53-FEC9D3A50613}"/>
          </ac:cxnSpMkLst>
        </pc:cxnChg>
        <pc:cxnChg chg="add mod">
          <ac:chgData name="Bertino Hernandez Cancino" userId="ce868ae7-7fce-4561-8884-386018fddd23" providerId="ADAL" clId="{ADB84768-4B05-488A-A927-C798A6A37062}" dt="2023-09-26T22:12:05.793" v="1932" actId="1076"/>
          <ac:cxnSpMkLst>
            <pc:docMk/>
            <pc:sldMk cId="696144905" sldId="530"/>
            <ac:cxnSpMk id="189" creationId="{9A5A6AF1-138C-A028-D793-624CA6C0ABED}"/>
          </ac:cxnSpMkLst>
        </pc:cxnChg>
        <pc:cxnChg chg="add mod">
          <ac:chgData name="Bertino Hernandez Cancino" userId="ce868ae7-7fce-4561-8884-386018fddd23" providerId="ADAL" clId="{ADB84768-4B05-488A-A927-C798A6A37062}" dt="2023-09-26T22:12:57.769" v="2059" actId="1038"/>
          <ac:cxnSpMkLst>
            <pc:docMk/>
            <pc:sldMk cId="696144905" sldId="530"/>
            <ac:cxnSpMk id="190" creationId="{FBC98BB6-BA33-B635-0EC8-BD1B7B4DF7FE}"/>
          </ac:cxnSpMkLst>
        </pc:cxnChg>
        <pc:cxnChg chg="add mod">
          <ac:chgData name="Bertino Hernandez Cancino" userId="ce868ae7-7fce-4561-8884-386018fddd23" providerId="ADAL" clId="{ADB84768-4B05-488A-A927-C798A6A37062}" dt="2023-09-26T22:13:08.317" v="2063" actId="14100"/>
          <ac:cxnSpMkLst>
            <pc:docMk/>
            <pc:sldMk cId="696144905" sldId="530"/>
            <ac:cxnSpMk id="191" creationId="{0141F3D2-8B50-042F-60A2-19D3400DB0CF}"/>
          </ac:cxnSpMkLst>
        </pc:cxnChg>
        <pc:cxnChg chg="add del mod">
          <ac:chgData name="Bertino Hernandez Cancino" userId="ce868ae7-7fce-4561-8884-386018fddd23" providerId="ADAL" clId="{ADB84768-4B05-488A-A927-C798A6A37062}" dt="2023-10-12T16:35:59.261" v="3331" actId="478"/>
          <ac:cxnSpMkLst>
            <pc:docMk/>
            <pc:sldMk cId="696144905" sldId="530"/>
            <ac:cxnSpMk id="204" creationId="{6585AA76-5B83-7077-4E74-8DDDB3D6BD2B}"/>
          </ac:cxnSpMkLst>
        </pc:cxnChg>
        <pc:cxnChg chg="add del mod">
          <ac:chgData name="Bertino Hernandez Cancino" userId="ce868ae7-7fce-4561-8884-386018fddd23" providerId="ADAL" clId="{ADB84768-4B05-488A-A927-C798A6A37062}" dt="2023-10-12T16:35:59.261" v="3331" actId="478"/>
          <ac:cxnSpMkLst>
            <pc:docMk/>
            <pc:sldMk cId="696144905" sldId="530"/>
            <ac:cxnSpMk id="205" creationId="{16FD4EFC-F6AF-265D-D38C-2617ED162DB0}"/>
          </ac:cxnSpMkLst>
        </pc:cxnChg>
        <pc:cxnChg chg="add del mod">
          <ac:chgData name="Bertino Hernandez Cancino" userId="ce868ae7-7fce-4561-8884-386018fddd23" providerId="ADAL" clId="{ADB84768-4B05-488A-A927-C798A6A37062}" dt="2023-10-12T16:35:59.261" v="3331" actId="478"/>
          <ac:cxnSpMkLst>
            <pc:docMk/>
            <pc:sldMk cId="696144905" sldId="530"/>
            <ac:cxnSpMk id="206" creationId="{61218DFC-9F79-3518-CB9F-2BCF5C33D760}"/>
          </ac:cxnSpMkLst>
        </pc:cxnChg>
        <pc:cxnChg chg="add del mod">
          <ac:chgData name="Bertino Hernandez Cancino" userId="ce868ae7-7fce-4561-8884-386018fddd23" providerId="ADAL" clId="{ADB84768-4B05-488A-A927-C798A6A37062}" dt="2023-10-12T16:35:59.261" v="3331" actId="478"/>
          <ac:cxnSpMkLst>
            <pc:docMk/>
            <pc:sldMk cId="696144905" sldId="530"/>
            <ac:cxnSpMk id="207" creationId="{BDEAC893-FE2A-DF15-A605-F4581F9F79BA}"/>
          </ac:cxnSpMkLst>
        </pc:cxnChg>
        <pc:cxnChg chg="add del mod">
          <ac:chgData name="Bertino Hernandez Cancino" userId="ce868ae7-7fce-4561-8884-386018fddd23" providerId="ADAL" clId="{ADB84768-4B05-488A-A927-C798A6A37062}" dt="2023-10-12T16:35:59.261" v="3331" actId="478"/>
          <ac:cxnSpMkLst>
            <pc:docMk/>
            <pc:sldMk cId="696144905" sldId="530"/>
            <ac:cxnSpMk id="208" creationId="{A8C39E53-F3DD-D452-891B-A0C11A1C1A70}"/>
          </ac:cxnSpMkLst>
        </pc:cxnChg>
        <pc:cxnChg chg="add del mod">
          <ac:chgData name="Bertino Hernandez Cancino" userId="ce868ae7-7fce-4561-8884-386018fddd23" providerId="ADAL" clId="{ADB84768-4B05-488A-A927-C798A6A37062}" dt="2023-10-12T16:36:00.259" v="3332" actId="478"/>
          <ac:cxnSpMkLst>
            <pc:docMk/>
            <pc:sldMk cId="696144905" sldId="530"/>
            <ac:cxnSpMk id="210" creationId="{1FE75B91-D216-D3EB-96F3-22C09246215C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18" creationId="{354922FD-3EED-58D0-45FE-747A68FA277D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19" creationId="{8812EE7D-45E1-C3B2-EB2C-84DD48030C45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20" creationId="{5E4E66A6-A400-72BE-AB19-BC2F34D0EA75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21" creationId="{0FD52D6D-9573-0441-A37F-3B7B2223B16C}"/>
          </ac:cxnSpMkLst>
        </pc:cxnChg>
        <pc:cxnChg chg="add del mod">
          <ac:chgData name="Bertino Hernandez Cancino" userId="ce868ae7-7fce-4561-8884-386018fddd23" providerId="ADAL" clId="{ADB84768-4B05-488A-A927-C798A6A37062}" dt="2023-10-12T16:35:56.448" v="3329" actId="478"/>
          <ac:cxnSpMkLst>
            <pc:docMk/>
            <pc:sldMk cId="696144905" sldId="530"/>
            <ac:cxnSpMk id="222" creationId="{83BFC7EB-DE24-A3D7-6537-F536D7A5E763}"/>
          </ac:cxnSpMkLst>
        </pc:cxnChg>
        <pc:cxnChg chg="add del mod">
          <ac:chgData name="Bertino Hernandez Cancino" userId="ce868ae7-7fce-4561-8884-386018fddd23" providerId="ADAL" clId="{ADB84768-4B05-488A-A927-C798A6A37062}" dt="2023-10-12T16:36:01.525" v="3333" actId="478"/>
          <ac:cxnSpMkLst>
            <pc:docMk/>
            <pc:sldMk cId="696144905" sldId="530"/>
            <ac:cxnSpMk id="224" creationId="{259F9BBF-134E-1458-8295-6905FCB823F0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29" creationId="{81537FA8-79D4-4CB7-3318-15A0C030899E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30" creationId="{21F29605-5006-7F7C-8B0E-91F02628BF7F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38" creationId="{D2BAA6A5-DD6B-F08B-6CB9-AC4F13FB641E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39" creationId="{DF578924-B1EA-0A48-2EC9-D255E30CC39D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40" creationId="{858B44E4-8A30-62FA-E83A-5D50B1D9B8D3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41" creationId="{20BBC773-01CD-3080-40FB-FE3ECC1E1CDE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44" creationId="{D46067F4-6BB8-18E1-2D11-B365D52C5541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45" creationId="{4EF035F8-09D5-4644-EF8C-6C4C0822C377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46" creationId="{A7206C6E-CF0D-021F-BD30-B0B70E0582F2}"/>
          </ac:cxnSpMkLst>
        </pc:cxnChg>
        <pc:cxnChg chg="add del mod">
          <ac:chgData name="Bertino Hernandez Cancino" userId="ce868ae7-7fce-4561-8884-386018fddd23" providerId="ADAL" clId="{ADB84768-4B05-488A-A927-C798A6A37062}" dt="2023-10-12T16:35:51.110" v="3327" actId="478"/>
          <ac:cxnSpMkLst>
            <pc:docMk/>
            <pc:sldMk cId="696144905" sldId="530"/>
            <ac:cxnSpMk id="250" creationId="{FBA12240-EE1B-316B-F530-BF5E6E194125}"/>
          </ac:cxnSpMkLst>
        </pc:cxnChg>
        <pc:cxnChg chg="add del mod">
          <ac:chgData name="Bertino Hernandez Cancino" userId="ce868ae7-7fce-4561-8884-386018fddd23" providerId="ADAL" clId="{ADB84768-4B05-488A-A927-C798A6A37062}" dt="2023-09-26T22:26:59.946" v="2768" actId="478"/>
          <ac:cxnSpMkLst>
            <pc:docMk/>
            <pc:sldMk cId="696144905" sldId="530"/>
            <ac:cxnSpMk id="253" creationId="{3041BE74-7AB3-4090-DDC6-6CBC99A47B91}"/>
          </ac:cxnSpMkLst>
        </pc:cxnChg>
      </pc:sldChg>
      <pc:sldChg chg="addSp delSp modSp add mod">
        <pc:chgData name="Bertino Hernandez Cancino" userId="ce868ae7-7fce-4561-8884-386018fddd23" providerId="ADAL" clId="{ADB84768-4B05-488A-A927-C798A6A37062}" dt="2023-09-26T22:39:24.963" v="3186" actId="121"/>
        <pc:sldMkLst>
          <pc:docMk/>
          <pc:sldMk cId="991214392" sldId="531"/>
        </pc:sldMkLst>
        <pc:spChg chg="add del">
          <ac:chgData name="Bertino Hernandez Cancino" userId="ce868ae7-7fce-4561-8884-386018fddd23" providerId="ADAL" clId="{ADB84768-4B05-488A-A927-C798A6A37062}" dt="2023-09-26T22:33:32.279" v="2902" actId="478"/>
          <ac:spMkLst>
            <pc:docMk/>
            <pc:sldMk cId="991214392" sldId="531"/>
            <ac:spMk id="7" creationId="{B46B6883-BBB5-38BF-E6EC-1D2B523D0D08}"/>
          </ac:spMkLst>
        </pc:spChg>
        <pc:spChg chg="add mod">
          <ac:chgData name="Bertino Hernandez Cancino" userId="ce868ae7-7fce-4561-8884-386018fddd23" providerId="ADAL" clId="{ADB84768-4B05-488A-A927-C798A6A37062}" dt="2023-09-26T22:39:24.963" v="3186" actId="121"/>
          <ac:spMkLst>
            <pc:docMk/>
            <pc:sldMk cId="991214392" sldId="531"/>
            <ac:spMk id="8" creationId="{DC5FADA3-B075-6791-66D5-06D4F8D168E5}"/>
          </ac:spMkLst>
        </pc:spChg>
        <pc:spChg chg="add del mod">
          <ac:chgData name="Bertino Hernandez Cancino" userId="ce868ae7-7fce-4561-8884-386018fddd23" providerId="ADAL" clId="{ADB84768-4B05-488A-A927-C798A6A37062}" dt="2023-09-26T22:36:50.249" v="3118" actId="478"/>
          <ac:spMkLst>
            <pc:docMk/>
            <pc:sldMk cId="991214392" sldId="531"/>
            <ac:spMk id="9" creationId="{08B4F83B-46B4-7CBB-1F7C-92F0140E1C05}"/>
          </ac:spMkLst>
        </pc:spChg>
        <pc:spChg chg="add mod">
          <ac:chgData name="Bertino Hernandez Cancino" userId="ce868ae7-7fce-4561-8884-386018fddd23" providerId="ADAL" clId="{ADB84768-4B05-488A-A927-C798A6A37062}" dt="2023-09-26T22:37:24.011" v="3166" actId="207"/>
          <ac:spMkLst>
            <pc:docMk/>
            <pc:sldMk cId="991214392" sldId="531"/>
            <ac:spMk id="10" creationId="{4AEB272D-0987-4FE3-DAEF-600430D88C5A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14" creationId="{F4B7E5FD-DA3E-4503-A1EE-1B23DADE86B8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16" creationId="{0A862732-7935-4F5F-AAE7-6D5E3541B47C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18" creationId="{7B01CAE7-911E-4F4D-9AB3-9894422F4B4A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0" creationId="{DF084834-D64B-45F9-8391-81AB4EF2C133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2" creationId="{2BA1BB44-ECCE-4D57-A42E-526BA373DEF3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4" creationId="{2252B61E-800E-422E-AEA3-317ED618C4C6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5" creationId="{57EE88B0-D065-ED1F-78BF-9F164B246954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7" creationId="{B25CF28A-B3A4-9F7F-0595-17C93C070EC4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28" creationId="{BA0A0C6B-483B-A2D8-271B-D35E5E76170B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30" creationId="{EAD9D7A0-2C3E-7F80-344A-9BEE69FAEA69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31" creationId="{859D88E9-077E-F593-B08D-6CC84781B988}"/>
          </ac:spMkLst>
        </pc:spChg>
        <pc:spChg chg="del">
          <ac:chgData name="Bertino Hernandez Cancino" userId="ce868ae7-7fce-4561-8884-386018fddd23" providerId="ADAL" clId="{ADB84768-4B05-488A-A927-C798A6A37062}" dt="2023-09-26T22:31:20.460" v="2892" actId="478"/>
          <ac:spMkLst>
            <pc:docMk/>
            <pc:sldMk cId="991214392" sldId="531"/>
            <ac:spMk id="132" creationId="{A49D0AF5-95CC-DFE5-E9FC-CA56C8EB06D5}"/>
          </ac:spMkLst>
        </pc:spChg>
        <pc:picChg chg="add del mod">
          <ac:chgData name="Bertino Hernandez Cancino" userId="ce868ae7-7fce-4561-8884-386018fddd23" providerId="ADAL" clId="{ADB84768-4B05-488A-A927-C798A6A37062}" dt="2023-09-26T22:32:06.448" v="2894" actId="478"/>
          <ac:picMkLst>
            <pc:docMk/>
            <pc:sldMk cId="991214392" sldId="531"/>
            <ac:picMk id="3" creationId="{A0F64C88-448C-9944-541B-4EDC8A8FE8A0}"/>
          </ac:picMkLst>
        </pc:picChg>
        <pc:picChg chg="del">
          <ac:chgData name="Bertino Hernandez Cancino" userId="ce868ae7-7fce-4561-8884-386018fddd23" providerId="ADAL" clId="{ADB84768-4B05-488A-A927-C798A6A37062}" dt="2023-09-26T22:31:17.976" v="2891" actId="478"/>
          <ac:picMkLst>
            <pc:docMk/>
            <pc:sldMk cId="991214392" sldId="531"/>
            <ac:picMk id="4" creationId="{6AC62174-372B-B5F4-5E35-BD97BB6FFB9A}"/>
          </ac:picMkLst>
        </pc:picChg>
        <pc:picChg chg="add del mod">
          <ac:chgData name="Bertino Hernandez Cancino" userId="ce868ae7-7fce-4561-8884-386018fddd23" providerId="ADAL" clId="{ADB84768-4B05-488A-A927-C798A6A37062}" dt="2023-09-26T22:32:56.872" v="2900" actId="931"/>
          <ac:picMkLst>
            <pc:docMk/>
            <pc:sldMk cId="991214392" sldId="531"/>
            <ac:picMk id="6" creationId="{19153F8D-09DA-9DCC-ED71-93251EE34FB4}"/>
          </ac:picMkLst>
        </pc:picChg>
        <pc:picChg chg="del">
          <ac:chgData name="Bertino Hernandez Cancino" userId="ce868ae7-7fce-4561-8884-386018fddd23" providerId="ADAL" clId="{ADB84768-4B05-488A-A927-C798A6A37062}" dt="2023-09-26T22:31:20.460" v="2892" actId="478"/>
          <ac:picMkLst>
            <pc:docMk/>
            <pc:sldMk cId="991214392" sldId="531"/>
            <ac:picMk id="126" creationId="{BF5DB07B-508C-EFDE-AD24-95EEEE72F1DD}"/>
          </ac:picMkLst>
        </pc:picChg>
        <pc:picChg chg="del">
          <ac:chgData name="Bertino Hernandez Cancino" userId="ce868ae7-7fce-4561-8884-386018fddd23" providerId="ADAL" clId="{ADB84768-4B05-488A-A927-C798A6A37062}" dt="2023-09-26T22:31:20.460" v="2892" actId="478"/>
          <ac:picMkLst>
            <pc:docMk/>
            <pc:sldMk cId="991214392" sldId="531"/>
            <ac:picMk id="129" creationId="{185FD39D-F209-C0AA-A8D0-DDFA0028EDA6}"/>
          </ac:picMkLst>
        </pc:picChg>
        <pc:picChg chg="del">
          <ac:chgData name="Bertino Hernandez Cancino" userId="ce868ae7-7fce-4561-8884-386018fddd23" providerId="ADAL" clId="{ADB84768-4B05-488A-A927-C798A6A37062}" dt="2023-09-26T22:31:20.460" v="2892" actId="478"/>
          <ac:picMkLst>
            <pc:docMk/>
            <pc:sldMk cId="991214392" sldId="531"/>
            <ac:picMk id="133" creationId="{C48B9FE1-6CD4-70BF-F14F-8F77AE88C6B4}"/>
          </ac:picMkLst>
        </pc:picChg>
        <pc:picChg chg="add mod">
          <ac:chgData name="Bertino Hernandez Cancino" userId="ce868ae7-7fce-4561-8884-386018fddd23" providerId="ADAL" clId="{ADB84768-4B05-488A-A927-C798A6A37062}" dt="2023-09-26T22:34:59.900" v="2934"/>
          <ac:picMkLst>
            <pc:docMk/>
            <pc:sldMk cId="991214392" sldId="531"/>
            <ac:picMk id="3076" creationId="{8F85F66E-D542-0796-6CB3-261F89F61D04}"/>
          </ac:picMkLst>
        </pc:pic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1518980852" sldId="531"/>
        </pc:sldMkLst>
      </pc:sldChg>
      <pc:sldChg chg="addSp delSp modSp add mod">
        <pc:chgData name="Bertino Hernandez Cancino" userId="ce868ae7-7fce-4561-8884-386018fddd23" providerId="ADAL" clId="{ADB84768-4B05-488A-A927-C798A6A37062}" dt="2023-10-12T16:29:59.789" v="3298" actId="732"/>
        <pc:sldMkLst>
          <pc:docMk/>
          <pc:sldMk cId="1315697367" sldId="532"/>
        </pc:sldMkLst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2" creationId="{14966942-7785-A704-C859-59577E9C07A3}"/>
          </ac:spMkLst>
        </pc:spChg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4" creationId="{1A9E8370-7846-A04C-5589-5485474ED030}"/>
          </ac:spMkLst>
        </pc:spChg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5" creationId="{3D23244A-4CA9-C89A-524B-23DF8E77F49B}"/>
          </ac:spMkLst>
        </pc:spChg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7" creationId="{E4E47B75-A9EA-340A-2DE5-A013688CD6DD}"/>
          </ac:spMkLst>
        </pc:spChg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8" creationId="{70C4FC72-65E2-D588-6B1F-0706159C7B2E}"/>
          </ac:spMkLst>
        </pc:spChg>
        <pc:spChg chg="add mod">
          <ac:chgData name="Bertino Hernandez Cancino" userId="ce868ae7-7fce-4561-8884-386018fddd23" providerId="ADAL" clId="{ADB84768-4B05-488A-A927-C798A6A37062}" dt="2023-10-12T16:29:14.065" v="3281"/>
          <ac:spMkLst>
            <pc:docMk/>
            <pc:sldMk cId="1315697367" sldId="532"/>
            <ac:spMk id="9" creationId="{75FDC0D2-4F35-7FE7-145A-6FEF9C10018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1" creationId="{9972D93E-42FD-D46B-9352-CFC530533C86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2" creationId="{4E900170-1DDF-A797-2605-EE3C1695C198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" creationId="{59D4E84D-981B-8C6B-7293-FDC6C472FD4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4" creationId="{C5942F1D-E93B-947E-300B-4C4CB3EE213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5" creationId="{65A72403-6209-A35B-1CCB-C3115002EFA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" creationId="{41EC050D-422F-D11C-3731-38168B9F8CD8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" creationId="{FCEC03BE-CDA1-1E33-A443-E3CDB12505BF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" creationId="{06D965E9-A70E-D934-2919-13A07EA4E3F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9" creationId="{971E8B4B-BECC-98E4-320C-DB6B3383186F}"/>
          </ac:spMkLst>
        </pc:spChg>
        <pc:spChg chg="add mod">
          <ac:chgData name="Bertino Hernandez Cancino" userId="ce868ae7-7fce-4561-8884-386018fddd23" providerId="ADAL" clId="{ADB84768-4B05-488A-A927-C798A6A37062}" dt="2023-10-12T16:29:20.798" v="3282"/>
          <ac:spMkLst>
            <pc:docMk/>
            <pc:sldMk cId="1315697367" sldId="532"/>
            <ac:spMk id="20" creationId="{17D05A89-F217-A03A-BBE9-DAC17BA0F04D}"/>
          </ac:spMkLst>
        </pc:spChg>
        <pc:spChg chg="add mod">
          <ac:chgData name="Bertino Hernandez Cancino" userId="ce868ae7-7fce-4561-8884-386018fddd23" providerId="ADAL" clId="{ADB84768-4B05-488A-A927-C798A6A37062}" dt="2023-10-12T16:29:20.798" v="3282"/>
          <ac:spMkLst>
            <pc:docMk/>
            <pc:sldMk cId="1315697367" sldId="532"/>
            <ac:spMk id="21" creationId="{F741F939-DB0C-E610-A072-E8EB06149DB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2" creationId="{F454DC94-DC07-2E66-190C-E4FE3AC893A4}"/>
          </ac:spMkLst>
        </pc:spChg>
        <pc:spChg chg="add mod">
          <ac:chgData name="Bertino Hernandez Cancino" userId="ce868ae7-7fce-4561-8884-386018fddd23" providerId="ADAL" clId="{ADB84768-4B05-488A-A927-C798A6A37062}" dt="2023-10-12T16:29:20.798" v="3282"/>
          <ac:spMkLst>
            <pc:docMk/>
            <pc:sldMk cId="1315697367" sldId="532"/>
            <ac:spMk id="23" creationId="{A72DE355-E52E-03C7-3630-9BE80C723C30}"/>
          </ac:spMkLst>
        </pc:spChg>
        <pc:spChg chg="add mod">
          <ac:chgData name="Bertino Hernandez Cancino" userId="ce868ae7-7fce-4561-8884-386018fddd23" providerId="ADAL" clId="{ADB84768-4B05-488A-A927-C798A6A37062}" dt="2023-10-12T16:29:20.798" v="3282"/>
          <ac:spMkLst>
            <pc:docMk/>
            <pc:sldMk cId="1315697367" sldId="532"/>
            <ac:spMk id="24" creationId="{EE4EB5DD-A137-D8BC-BDE8-6531A5F14FC9}"/>
          </ac:spMkLst>
        </pc:spChg>
        <pc:spChg chg="add mod">
          <ac:chgData name="Bertino Hernandez Cancino" userId="ce868ae7-7fce-4561-8884-386018fddd23" providerId="ADAL" clId="{ADB84768-4B05-488A-A927-C798A6A37062}" dt="2023-10-12T16:29:20.798" v="3282"/>
          <ac:spMkLst>
            <pc:docMk/>
            <pc:sldMk cId="1315697367" sldId="532"/>
            <ac:spMk id="25" creationId="{5EAE6001-5C01-46FA-D5A2-652E1971E6A6}"/>
          </ac:spMkLst>
        </pc:spChg>
        <pc:spChg chg="add mod">
          <ac:chgData name="Bertino Hernandez Cancino" userId="ce868ae7-7fce-4561-8884-386018fddd23" providerId="ADAL" clId="{ADB84768-4B05-488A-A927-C798A6A37062}" dt="2023-10-12T16:29:24.825" v="3293" actId="20577"/>
          <ac:spMkLst>
            <pc:docMk/>
            <pc:sldMk cId="1315697367" sldId="532"/>
            <ac:spMk id="26" creationId="{1987C951-9FC7-EBEB-9821-1E740D08BA6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0" creationId="{54CBF13D-38AF-2A28-BCA5-194FD29449D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1" creationId="{9C33E88E-7703-D76E-5695-8B82C2534EA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2" creationId="{F3FABD40-3265-13A8-33E0-5D5EEFA1EB2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3" creationId="{21374090-BE1F-1FC4-7003-5084E7AB672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5" creationId="{1C6251D3-AC05-9CD3-90AD-61847F5B307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6" creationId="{571C15E5-A548-EA08-1D02-6DFD1E3FE894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8" creationId="{1432808F-D2C3-BE3F-F766-7A7CD7007321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39" creationId="{E4AC64CF-BEF4-99E8-9A20-1D74316163E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47" creationId="{30656241-2FD8-40CA-3E05-756B7329D87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55" creationId="{BA136639-B2AB-D892-0EAD-C850774A6423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4" creationId="{A8947E68-62E8-7502-9D02-BB21B7F068A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5" creationId="{5A30986E-31E0-80BD-87FA-03E4224CF04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6" creationId="{582B8442-52B3-A046-4E1A-74ED4BC6F7F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7" creationId="{4361E365-3047-540D-4FF1-E886E2AFE913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8" creationId="{7A362D45-53D0-DC04-8FA2-E6295BE6FF3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69" creationId="{A040B746-35BA-73F8-CC36-EC38EB5D081C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0" creationId="{AEC63241-9954-B4DB-1231-2E424764CE4F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1" creationId="{092C6449-BC04-A25B-76AB-F1AB8ADDF21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5" creationId="{997D1424-D9C4-6825-875E-BCF4AE50837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6" creationId="{BBB0FA9C-F8FF-F893-612A-157B118B413D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7" creationId="{DFAB8542-CBF1-CC54-4D53-BB5CEA52DBAD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78" creationId="{CF255505-6386-B13E-E657-4ED4B5B15BA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1" creationId="{A7801FD2-741B-B442-96DA-5977636B31F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2" creationId="{4902F505-FEF8-58BF-A3BD-0A6D34CBAC8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3" creationId="{0636F02F-87C4-6554-0898-062D4B751A9D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4" creationId="{62E2BE5C-5767-A6F6-C2C4-084E0661E362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5" creationId="{B2A3E1A3-89A2-B7AA-CC8B-ED7CA84FD6E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6" creationId="{D85A65B9-5C98-5663-84BA-C24B2021593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7" creationId="{2DFB9FB9-1C7F-D50F-3D2D-C94648796B1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88" creationId="{FC7023D0-BCA3-3278-D77E-AC90A0C5AB5D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94" creationId="{D1CE1583-5968-8326-35BF-8E19A0B3AD44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98" creationId="{8CE6C29A-A584-010D-23FC-4C6367D9AC7C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199" creationId="{D304B9CC-A93A-7A53-D954-F868E71AD5E1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0" creationId="{04B847D3-7A34-AE62-9F62-D1748BD903F8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1" creationId="{9AC5D742-C936-360F-6D94-83E60495FCDE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2" creationId="{C0FB4774-C88B-EC07-88E4-3E4165583331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3" creationId="{4414E267-2365-95D6-83F7-03E687E7DD2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4" creationId="{90A13EAC-92F7-B17F-BCE7-82FF79294CA6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5" creationId="{8C0C85C8-FAD1-8F1B-73D7-177AE0263EE4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06" creationId="{3685426C-5DEA-5F78-AA4C-5372551B385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10" creationId="{85886A92-9EAB-808C-634E-F2293779CCFD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11" creationId="{2DABEA17-D48C-D31B-5032-FA84744A7164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15" creationId="{F1983973-4A47-1538-2795-D620EA62BD34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16" creationId="{DADECD91-4A5A-0513-1B70-1FDBCCEAE7C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17" creationId="{398D9DF6-332D-198D-732E-BF2A2638696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3" creationId="{D7ACFA0C-481C-1196-47F4-24D0A2500F89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4" creationId="{91838766-D02C-F8A2-F9ED-FAC6E912756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6" creationId="{75337B06-CD75-982D-7B74-6654AF1E27D9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7" creationId="{0FD41E3D-55A0-CC77-90E4-2A930A357AA6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8" creationId="{C72A5A81-D856-0B1D-96DC-4E71DD6C31A3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39" creationId="{910B83B4-C1B0-99D2-C70F-80A96AB450E0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0" creationId="{28D1D077-F053-B297-56C9-FF9F10CC0AC2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1" creationId="{61574CB3-752F-EB6A-B010-0B9EA3F89C52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2" creationId="{C476F73B-3587-5DF9-AC5E-2EE88A0E2DC1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3" creationId="{3791C2A1-B11A-2F68-FB18-1C0AC5D65F57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4" creationId="{E77572EE-607C-1ABD-DCEA-F64B6645047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5" creationId="{D58A2153-3D19-C1F7-1898-5979AF185E53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7" creationId="{A3CC9CFE-6F91-D66F-8713-ED341F880A6A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8" creationId="{1317CA99-2239-87F6-133C-9F553A867D01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49" creationId="{F8E9F4A3-B544-4BFB-43D3-6E19DE1C5EF8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50" creationId="{5BD905C0-06E7-08DC-47B6-EC3DAF5BDA9B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51" creationId="{37293E86-5EEB-2201-5125-A0649680C8DC}"/>
          </ac:spMkLst>
        </pc:spChg>
        <pc:spChg chg="del">
          <ac:chgData name="Bertino Hernandez Cancino" userId="ce868ae7-7fce-4561-8884-386018fddd23" providerId="ADAL" clId="{ADB84768-4B05-488A-A927-C798A6A37062}" dt="2023-10-12T16:28:57.112" v="3267" actId="478"/>
          <ac:spMkLst>
            <pc:docMk/>
            <pc:sldMk cId="1315697367" sldId="532"/>
            <ac:spMk id="252" creationId="{F50BD803-5B4C-38A4-08D9-C2A4ACE8B238}"/>
          </ac:spMkLst>
        </pc:spChg>
        <pc:grpChg chg="del">
          <ac:chgData name="Bertino Hernandez Cancino" userId="ce868ae7-7fce-4561-8884-386018fddd23" providerId="ADAL" clId="{ADB84768-4B05-488A-A927-C798A6A37062}" dt="2023-10-12T16:28:57.112" v="3267" actId="478"/>
          <ac:grpSpMkLst>
            <pc:docMk/>
            <pc:sldMk cId="1315697367" sldId="532"/>
            <ac:grpSpMk id="148" creationId="{073AC614-E7D0-A1DD-E1D4-ABD49DE0ED9A}"/>
          </ac:grpSpMkLst>
        </pc:grpChg>
        <pc:picChg chg="add mod">
          <ac:chgData name="Bertino Hernandez Cancino" userId="ce868ae7-7fce-4561-8884-386018fddd23" providerId="ADAL" clId="{ADB84768-4B05-488A-A927-C798A6A37062}" dt="2023-10-12T16:29:14.065" v="3281"/>
          <ac:picMkLst>
            <pc:docMk/>
            <pc:sldMk cId="1315697367" sldId="532"/>
            <ac:picMk id="3" creationId="{2007439D-370A-D80B-5108-F76EA30E9396}"/>
          </ac:picMkLst>
        </pc:picChg>
        <pc:picChg chg="add mod">
          <ac:chgData name="Bertino Hernandez Cancino" userId="ce868ae7-7fce-4561-8884-386018fddd23" providerId="ADAL" clId="{ADB84768-4B05-488A-A927-C798A6A37062}" dt="2023-10-12T16:29:14.065" v="3281"/>
          <ac:picMkLst>
            <pc:docMk/>
            <pc:sldMk cId="1315697367" sldId="532"/>
            <ac:picMk id="6" creationId="{B02D2C25-DAC7-3D84-79DB-8EF6A4DF79A9}"/>
          </ac:picMkLst>
        </pc:picChg>
        <pc:picChg chg="add mod">
          <ac:chgData name="Bertino Hernandez Cancino" userId="ce868ae7-7fce-4561-8884-386018fddd23" providerId="ADAL" clId="{ADB84768-4B05-488A-A927-C798A6A37062}" dt="2023-10-12T16:29:14.065" v="3281"/>
          <ac:picMkLst>
            <pc:docMk/>
            <pc:sldMk cId="1315697367" sldId="532"/>
            <ac:picMk id="10" creationId="{A4B841A4-5D40-7713-BEB6-FDEA6B1303A0}"/>
          </ac:picMkLst>
        </pc:picChg>
        <pc:picChg chg="add mod modCrop">
          <ac:chgData name="Bertino Hernandez Cancino" userId="ce868ae7-7fce-4561-8884-386018fddd23" providerId="ADAL" clId="{ADB84768-4B05-488A-A927-C798A6A37062}" dt="2023-10-12T16:29:59.789" v="3298" actId="732"/>
          <ac:picMkLst>
            <pc:docMk/>
            <pc:sldMk cId="1315697367" sldId="532"/>
            <ac:picMk id="28" creationId="{1DD4C8B9-44DB-A8C2-AD82-031C1151DCE9}"/>
          </ac:picMkLst>
        </pc:picChg>
        <pc:picChg chg="del">
          <ac:chgData name="Bertino Hernandez Cancino" userId="ce868ae7-7fce-4561-8884-386018fddd23" providerId="ADAL" clId="{ADB84768-4B05-488A-A927-C798A6A37062}" dt="2023-10-12T16:28:57.112" v="3267" actId="478"/>
          <ac:picMkLst>
            <pc:docMk/>
            <pc:sldMk cId="1315697367" sldId="532"/>
            <ac:picMk id="253" creationId="{D484816B-4A1A-5ED8-3A6C-C828F156DA33}"/>
          </ac:picMkLst>
        </pc:picChg>
        <pc:cxnChg chg="del mod">
          <ac:chgData name="Bertino Hernandez Cancino" userId="ce868ae7-7fce-4561-8884-386018fddd23" providerId="ADAL" clId="{ADB84768-4B05-488A-A927-C798A6A37062}" dt="2023-10-12T16:28:57.112" v="3267" actId="478"/>
          <ac:cxnSpMkLst>
            <pc:docMk/>
            <pc:sldMk cId="1315697367" sldId="532"/>
            <ac:cxnSpMk id="158" creationId="{DC9BD84A-376C-F3D3-F865-69B2EDC313B2}"/>
          </ac:cxnSpMkLst>
        </pc:cxnChg>
        <pc:cxnChg chg="del mod">
          <ac:chgData name="Bertino Hernandez Cancino" userId="ce868ae7-7fce-4561-8884-386018fddd23" providerId="ADAL" clId="{ADB84768-4B05-488A-A927-C798A6A37062}" dt="2023-10-12T16:28:57.112" v="3267" actId="478"/>
          <ac:cxnSpMkLst>
            <pc:docMk/>
            <pc:sldMk cId="1315697367" sldId="532"/>
            <ac:cxnSpMk id="172" creationId="{9595C4D6-8E56-D063-5D5A-B35F9313CCDC}"/>
          </ac:cxnSpMkLst>
        </pc:cxnChg>
        <pc:cxnChg chg="del mod">
          <ac:chgData name="Bertino Hernandez Cancino" userId="ce868ae7-7fce-4561-8884-386018fddd23" providerId="ADAL" clId="{ADB84768-4B05-488A-A927-C798A6A37062}" dt="2023-10-12T16:28:57.112" v="3267" actId="478"/>
          <ac:cxnSpMkLst>
            <pc:docMk/>
            <pc:sldMk cId="1315697367" sldId="532"/>
            <ac:cxnSpMk id="189" creationId="{AFDBED62-FDA3-F668-5205-4C549AF17A44}"/>
          </ac:cxnSpMkLst>
        </pc:cxnChg>
        <pc:cxnChg chg="del mod">
          <ac:chgData name="Bertino Hernandez Cancino" userId="ce868ae7-7fce-4561-8884-386018fddd23" providerId="ADAL" clId="{ADB84768-4B05-488A-A927-C798A6A37062}" dt="2023-10-12T16:28:57.112" v="3267" actId="478"/>
          <ac:cxnSpMkLst>
            <pc:docMk/>
            <pc:sldMk cId="1315697367" sldId="532"/>
            <ac:cxnSpMk id="207" creationId="{32AA2B70-740D-0E5C-BFAD-B8C8E71A2067}"/>
          </ac:cxnSpMkLst>
        </pc:cxnChg>
      </pc:sldChg>
      <pc:sldChg chg="delSp modSp add del mod">
        <pc:chgData name="Bertino Hernandez Cancino" userId="ce868ae7-7fce-4561-8884-386018fddd23" providerId="ADAL" clId="{ADB84768-4B05-488A-A927-C798A6A37062}" dt="2023-09-27T16:28:17.943" v="3207" actId="47"/>
        <pc:sldMkLst>
          <pc:docMk/>
          <pc:sldMk cId="1578856228" sldId="532"/>
        </pc:sldMkLst>
        <pc:spChg chg="mod">
          <ac:chgData name="Bertino Hernandez Cancino" userId="ce868ae7-7fce-4561-8884-386018fddd23" providerId="ADAL" clId="{ADB84768-4B05-488A-A927-C798A6A37062}" dt="2023-09-27T16:27:44.489" v="3205" actId="20577"/>
          <ac:spMkLst>
            <pc:docMk/>
            <pc:sldMk cId="1578856228" sldId="532"/>
            <ac:spMk id="124" creationId="{2252B61E-800E-422E-AEA3-317ED618C4C6}"/>
          </ac:spMkLst>
        </pc:spChg>
        <pc:picChg chg="del">
          <ac:chgData name="Bertino Hernandez Cancino" userId="ce868ae7-7fce-4561-8884-386018fddd23" providerId="ADAL" clId="{ADB84768-4B05-488A-A927-C798A6A37062}" dt="2023-09-27T16:27:34.912" v="3196" actId="478"/>
          <ac:picMkLst>
            <pc:docMk/>
            <pc:sldMk cId="1578856228" sldId="532"/>
            <ac:picMk id="4" creationId="{6AC62174-372B-B5F4-5E35-BD97BB6FFB9A}"/>
          </ac:picMkLst>
        </pc:picChg>
      </pc:sldChg>
      <pc:sldChg chg="delSp add del mod">
        <pc:chgData name="Bertino Hernandez Cancino" userId="ce868ae7-7fce-4561-8884-386018fddd23" providerId="ADAL" clId="{ADB84768-4B05-488A-A927-C798A6A37062}" dt="2023-09-27T16:30:01.719" v="3211" actId="47"/>
        <pc:sldMkLst>
          <pc:docMk/>
          <pc:sldMk cId="2390948917" sldId="532"/>
        </pc:sldMkLst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31" creationId="{631D1A9B-2285-463D-4B53-0343D2FF0BFA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68" creationId="{0FA4A891-8FF7-2844-8FCB-391C9E4E1AA4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69" creationId="{4A5DEB3A-2FC7-FF24-1F3A-64804AA8399E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72" creationId="{2C06A666-5248-53AE-DAF4-25148921FD7F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77" creationId="{0B941C44-6B33-0E47-328A-5EB77FD48AE3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81" creationId="{8B126902-7A89-366D-94F4-0C3E307CBCC5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83" creationId="{0AC5758C-C94B-71D3-7BC3-EE1ECBCFE49F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85" creationId="{E682F73B-4D02-C36D-4B27-A81557B6AE49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87" creationId="{A5BCCA62-44BD-D6E7-79FA-800571B87334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93" creationId="{B3442DB0-E8D0-0A01-0A09-B422745A9F78}"/>
          </ac:spMkLst>
        </pc:spChg>
        <pc:spChg chg="del">
          <ac:chgData name="Bertino Hernandez Cancino" userId="ce868ae7-7fce-4561-8884-386018fddd23" providerId="ADAL" clId="{ADB84768-4B05-488A-A927-C798A6A37062}" dt="2023-09-27T16:28:32.199" v="3209" actId="478"/>
          <ac:spMkLst>
            <pc:docMk/>
            <pc:sldMk cId="2390948917" sldId="532"/>
            <ac:spMk id="7197" creationId="{90166AB2-841F-B0E2-EF26-7A3E90C9B25B}"/>
          </ac:spMkLst>
        </pc:sp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26" creationId="{C2A563D1-099B-0E76-43DE-5BB4C8CE5087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27" creationId="{3468F4A6-B330-86C0-397E-288739912DD1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7170" creationId="{72375A30-F911-398C-CE5D-602F98F26C9F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7191" creationId="{745815CC-0D0F-1FA7-0376-F20CB01F56F5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7196" creationId="{E220DE47-1D14-2255-2982-74449D276A27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7201" creationId="{65E9B1A5-6E86-5328-A801-39846A2D7DE2}"/>
          </ac:picMkLst>
        </pc:picChg>
        <pc:picChg chg="del">
          <ac:chgData name="Bertino Hernandez Cancino" userId="ce868ae7-7fce-4561-8884-386018fddd23" providerId="ADAL" clId="{ADB84768-4B05-488A-A927-C798A6A37062}" dt="2023-09-27T16:28:32.199" v="3209" actId="478"/>
          <ac:picMkLst>
            <pc:docMk/>
            <pc:sldMk cId="2390948917" sldId="532"/>
            <ac:picMk id="7202" creationId="{EA201B1F-8548-1382-E7B4-56049E82D750}"/>
          </ac:picMkLst>
        </pc:pic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3379479521" sldId="532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1488378904" sldId="533"/>
        </pc:sldMkLst>
      </pc:sldChg>
      <pc:sldChg chg="addSp delSp modSp add mod">
        <pc:chgData name="Bertino Hernandez Cancino" userId="ce868ae7-7fce-4561-8884-386018fddd23" providerId="ADAL" clId="{ADB84768-4B05-488A-A927-C798A6A37062}" dt="2023-10-12T16:30:49.396" v="3304" actId="1076"/>
        <pc:sldMkLst>
          <pc:docMk/>
          <pc:sldMk cId="2951405138" sldId="533"/>
        </pc:sldMkLst>
        <pc:picChg chg="add mod">
          <ac:chgData name="Bertino Hernandez Cancino" userId="ce868ae7-7fce-4561-8884-386018fddd23" providerId="ADAL" clId="{ADB84768-4B05-488A-A927-C798A6A37062}" dt="2023-10-12T16:30:49.396" v="3304" actId="1076"/>
          <ac:picMkLst>
            <pc:docMk/>
            <pc:sldMk cId="2951405138" sldId="533"/>
            <ac:picMk id="2" creationId="{5886B2C2-EA19-251B-4941-3C33E666F3A0}"/>
          </ac:picMkLst>
        </pc:picChg>
        <pc:picChg chg="del">
          <ac:chgData name="Bertino Hernandez Cancino" userId="ce868ae7-7fce-4561-8884-386018fddd23" providerId="ADAL" clId="{ADB84768-4B05-488A-A927-C798A6A37062}" dt="2023-10-12T16:30:13.941" v="3300" actId="478"/>
          <ac:picMkLst>
            <pc:docMk/>
            <pc:sldMk cId="2951405138" sldId="533"/>
            <ac:picMk id="4" creationId="{6AC62174-372B-B5F4-5E35-BD97BB6FFB9A}"/>
          </ac:picMkLst>
        </pc:picChg>
      </pc:sldChg>
      <pc:sldChg chg="add del">
        <pc:chgData name="Bertino Hernandez Cancino" userId="ce868ae7-7fce-4561-8884-386018fddd23" providerId="ADAL" clId="{ADB84768-4B05-488A-A927-C798A6A37062}" dt="2023-10-12T16:28:59.679" v="3269"/>
        <pc:sldMkLst>
          <pc:docMk/>
          <pc:sldMk cId="3163457480" sldId="533"/>
        </pc:sldMkLst>
      </pc:sldChg>
      <pc:sldChg chg="addSp delSp modSp add mod">
        <pc:chgData name="Bertino Hernandez Cancino" userId="ce868ae7-7fce-4561-8884-386018fddd23" providerId="ADAL" clId="{ADB84768-4B05-488A-A927-C798A6A37062}" dt="2023-10-12T16:31:33.240" v="3308" actId="478"/>
        <pc:sldMkLst>
          <pc:docMk/>
          <pc:sldMk cId="1594284278" sldId="534"/>
        </pc:sldMkLst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14" creationId="{F4B7E5FD-DA3E-4503-A1EE-1B23DADE86B8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16" creationId="{0A862732-7935-4F5F-AAE7-6D5E3541B47C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18" creationId="{7B01CAE7-911E-4F4D-9AB3-9894422F4B4A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0" creationId="{DF084834-D64B-45F9-8391-81AB4EF2C133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2" creationId="{2BA1BB44-ECCE-4D57-A42E-526BA373DEF3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4" creationId="{2252B61E-800E-422E-AEA3-317ED618C4C6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5" creationId="{57EE88B0-D065-ED1F-78BF-9F164B246954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7" creationId="{B25CF28A-B3A4-9F7F-0595-17C93C070EC4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28" creationId="{BA0A0C6B-483B-A2D8-271B-D35E5E76170B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30" creationId="{EAD9D7A0-2C3E-7F80-344A-9BEE69FAEA69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31" creationId="{859D88E9-077E-F593-B08D-6CC84781B988}"/>
          </ac:spMkLst>
        </pc:spChg>
        <pc:spChg chg="del">
          <ac:chgData name="Bertino Hernandez Cancino" userId="ce868ae7-7fce-4561-8884-386018fddd23" providerId="ADAL" clId="{ADB84768-4B05-488A-A927-C798A6A37062}" dt="2023-10-12T16:31:33.240" v="3308" actId="478"/>
          <ac:spMkLst>
            <pc:docMk/>
            <pc:sldMk cId="1594284278" sldId="534"/>
            <ac:spMk id="132" creationId="{A49D0AF5-95CC-DFE5-E9FC-CA56C8EB06D5}"/>
          </ac:spMkLst>
        </pc:spChg>
        <pc:picChg chg="del">
          <ac:chgData name="Bertino Hernandez Cancino" userId="ce868ae7-7fce-4561-8884-386018fddd23" providerId="ADAL" clId="{ADB84768-4B05-488A-A927-C798A6A37062}" dt="2023-10-12T16:31:05.636" v="3306" actId="478"/>
          <ac:picMkLst>
            <pc:docMk/>
            <pc:sldMk cId="1594284278" sldId="534"/>
            <ac:picMk id="2" creationId="{5886B2C2-EA19-251B-4941-3C33E666F3A0}"/>
          </ac:picMkLst>
        </pc:picChg>
        <pc:picChg chg="add mod">
          <ac:chgData name="Bertino Hernandez Cancino" userId="ce868ae7-7fce-4561-8884-386018fddd23" providerId="ADAL" clId="{ADB84768-4B05-488A-A927-C798A6A37062}" dt="2023-10-12T16:31:29.154" v="3307"/>
          <ac:picMkLst>
            <pc:docMk/>
            <pc:sldMk cId="1594284278" sldId="534"/>
            <ac:picMk id="3" creationId="{2C2699D3-995F-6A9B-F7EB-01D3FBB9A9C8}"/>
          </ac:picMkLst>
        </pc:picChg>
        <pc:picChg chg="del">
          <ac:chgData name="Bertino Hernandez Cancino" userId="ce868ae7-7fce-4561-8884-386018fddd23" providerId="ADAL" clId="{ADB84768-4B05-488A-A927-C798A6A37062}" dt="2023-10-12T16:31:33.240" v="3308" actId="478"/>
          <ac:picMkLst>
            <pc:docMk/>
            <pc:sldMk cId="1594284278" sldId="534"/>
            <ac:picMk id="126" creationId="{BF5DB07B-508C-EFDE-AD24-95EEEE72F1DD}"/>
          </ac:picMkLst>
        </pc:picChg>
        <pc:picChg chg="del">
          <ac:chgData name="Bertino Hernandez Cancino" userId="ce868ae7-7fce-4561-8884-386018fddd23" providerId="ADAL" clId="{ADB84768-4B05-488A-A927-C798A6A37062}" dt="2023-10-12T16:31:33.240" v="3308" actId="478"/>
          <ac:picMkLst>
            <pc:docMk/>
            <pc:sldMk cId="1594284278" sldId="534"/>
            <ac:picMk id="129" creationId="{185FD39D-F209-C0AA-A8D0-DDFA0028EDA6}"/>
          </ac:picMkLst>
        </pc:picChg>
        <pc:picChg chg="del">
          <ac:chgData name="Bertino Hernandez Cancino" userId="ce868ae7-7fce-4561-8884-386018fddd23" providerId="ADAL" clId="{ADB84768-4B05-488A-A927-C798A6A37062}" dt="2023-10-12T16:31:33.240" v="3308" actId="478"/>
          <ac:picMkLst>
            <pc:docMk/>
            <pc:sldMk cId="1594284278" sldId="534"/>
            <ac:picMk id="133" creationId="{C48B9FE1-6CD4-70BF-F14F-8F77AE88C6B4}"/>
          </ac:picMkLst>
        </pc:picChg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2965712172" sldId="534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2534164714" sldId="535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2360056005" sldId="536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392538030" sldId="537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3254565531" sldId="538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567738751" sldId="539"/>
        </pc:sldMkLst>
      </pc:sldChg>
      <pc:sldChg chg="add del">
        <pc:chgData name="Bertino Hernandez Cancino" userId="ce868ae7-7fce-4561-8884-386018fddd23" providerId="ADAL" clId="{ADB84768-4B05-488A-A927-C798A6A37062}" dt="2023-09-26T21:12:36.892" v="178" actId="47"/>
        <pc:sldMkLst>
          <pc:docMk/>
          <pc:sldMk cId="1153947528" sldId="540"/>
        </pc:sldMkLst>
      </pc:sldChg>
      <pc:sldChg chg="del">
        <pc:chgData name="Bertino Hernandez Cancino" userId="ce868ae7-7fce-4561-8884-386018fddd23" providerId="ADAL" clId="{ADB84768-4B05-488A-A927-C798A6A37062}" dt="2023-09-26T21:13:01.887" v="181" actId="47"/>
        <pc:sldMkLst>
          <pc:docMk/>
          <pc:sldMk cId="2167184057" sldId="5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EA11C-6373-4E36-B226-E784AC345A72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177A9-1830-4505-88AE-38299509266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8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8.jpe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5.png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2F6A4-768A-401D-9B44-2E399DD2D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025471-0C70-4E55-81A3-DEBBE8ED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E78FF7-A627-4E6A-B770-543A26B0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71CD98-20A7-4A4F-BBA1-3501A1A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90938-5364-410A-B758-7B7BA8D0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532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Verificación de Impactos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625539-3EDE-1865-55CA-2C1CD082E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BCFDD406-136C-3477-68D1-A5B264B8323D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53F6284D-330A-14D2-0437-D56F2109A9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84797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ADDE-8904-4B99-8B1E-4B52604F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B2BBB-8AEE-40BA-B759-3983B34C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17838-6652-4D08-B8FE-E8C523A0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1E104D-23D4-4244-B559-13CB8787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092835-D088-4341-9EAB-A1C7078D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1031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Impactos Ambientales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3A3856-C74A-A7D2-4103-3777CC12A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236CE874-A555-2F93-FF42-119DD310E0C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7323307D-C42E-AC5D-8695-525913D79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46489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Impactos Financieros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BCAEBBE-06F4-DF58-CCEB-BC5A62D7E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92A121C2-D7E3-F70C-C6AA-3C58CE71E395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C4947FAB-9C8B-C3C5-C32A-24D0AB38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257962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6000" b="1" dirty="0"/>
          </a:p>
          <a:p>
            <a:endParaRPr lang="es-MX" sz="6000" b="1" dirty="0"/>
          </a:p>
          <a:p>
            <a:endParaRPr lang="es-MX" sz="6000" b="1" dirty="0"/>
          </a:p>
          <a:p>
            <a:r>
              <a:rPr lang="es-MX" sz="6000" b="1" dirty="0"/>
              <a:t>Act</a:t>
            </a: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MX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Imagen 9" descr="Grupo de personas en un evento&#10;&#10;Descripción generada automáticamente con confianza media">
            <a:extLst>
              <a:ext uri="{FF2B5EF4-FFF2-40B4-BE49-F238E27FC236}">
                <a16:creationId xmlns:a16="http://schemas.microsoft.com/office/drawing/2014/main" id="{DC7A2734-734D-BC0F-A802-4EA768CD46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951" y="2074173"/>
            <a:ext cx="4299049" cy="326517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B9089D12-D959-12CB-5397-7D207BBFE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0" y="2056860"/>
            <a:ext cx="2442040" cy="2532184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E916E636-F1DD-B7EC-60DE-04DCD253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CD6F333E-2D4D-90E9-B588-AAB2531A2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" t="2" r="134" b="469"/>
          <a:stretch/>
        </p:blipFill>
        <p:spPr>
          <a:xfrm>
            <a:off x="11509682" y="4448283"/>
            <a:ext cx="592203" cy="57095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F0EEE3DB-E6CC-ED71-2570-41DDCF73E869}"/>
              </a:ext>
            </a:extLst>
          </p:cNvPr>
          <p:cNvGrpSpPr/>
          <p:nvPr userDrawn="1"/>
        </p:nvGrpSpPr>
        <p:grpSpPr>
          <a:xfrm>
            <a:off x="1436466" y="2994431"/>
            <a:ext cx="1778493" cy="869138"/>
            <a:chOff x="4849536" y="2225754"/>
            <a:chExt cx="2883402" cy="1492804"/>
          </a:xfrm>
        </p:grpSpPr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D8852BDD-6788-3763-AD23-81B620E10E82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44FDC4EC-BA39-75FD-AA20-670DCC6AB9D1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7" name="42 Elipse">
              <a:extLst>
                <a:ext uri="{FF2B5EF4-FFF2-40B4-BE49-F238E27FC236}">
                  <a16:creationId xmlns:a16="http://schemas.microsoft.com/office/drawing/2014/main" id="{1E22192A-8B4A-1C61-1362-6F600CC3123F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8" name="Imagen 2">
              <a:extLst>
                <a:ext uri="{FF2B5EF4-FFF2-40B4-BE49-F238E27FC236}">
                  <a16:creationId xmlns:a16="http://schemas.microsoft.com/office/drawing/2014/main" id="{9EA4B6E7-DB71-C2B1-5C0F-05C0830A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9" name="Imagen 3">
              <a:extLst>
                <a:ext uri="{FF2B5EF4-FFF2-40B4-BE49-F238E27FC236}">
                  <a16:creationId xmlns:a16="http://schemas.microsoft.com/office/drawing/2014/main" id="{9C5F3E25-6BFE-C6BA-2B63-01642D233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20" name="Imagen 13">
              <a:extLst>
                <a:ext uri="{FF2B5EF4-FFF2-40B4-BE49-F238E27FC236}">
                  <a16:creationId xmlns:a16="http://schemas.microsoft.com/office/drawing/2014/main" id="{95F9F3BF-6AA8-81C4-FF17-A405FE8D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1E0459A8-5AC5-9721-195B-AAD7A944E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" t="2" r="134" b="469"/>
          <a:stretch/>
        </p:blipFill>
        <p:spPr>
          <a:xfrm rot="21318234">
            <a:off x="9905771" y="3202780"/>
            <a:ext cx="592203" cy="570950"/>
          </a:xfrm>
          <a:prstGeom prst="rect">
            <a:avLst/>
          </a:prstGeom>
        </p:spPr>
      </p:pic>
      <p:sp>
        <p:nvSpPr>
          <p:cNvPr id="22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38438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Actividades de Estandarización y Control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85A6EE-25D8-2952-3B08-46614A932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3D0C46DF-7096-EE4A-E3EF-797E6DA05819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EC30832-A48B-747B-8E69-FB40FE7059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85866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Lecciones Aprendidas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428D42-798F-A341-A899-F198333EF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A78251ED-3B78-0C8A-7B41-003F7FF4D874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EF4DF2-8DFD-458D-80CD-586CDA76E0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05504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Horizontalidad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F9B858-DE27-B084-050D-33A2E2006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082960C9-C1FC-8111-CD6A-BC8144B7B6D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4CB557-CAFD-C264-8046-5E9B82AA1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126128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Siguientes Pasos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EB2E36-6ABC-0E31-E58D-40B9F9DE4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3F3C759A-F607-DEFF-46CF-32B455E8A85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F8A4FCC-8D58-01FC-FFB6-B325E83647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05531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icio - Grupo Gonher">
            <a:extLst>
              <a:ext uri="{FF2B5EF4-FFF2-40B4-BE49-F238E27FC236}">
                <a16:creationId xmlns:a16="http://schemas.microsoft.com/office/drawing/2014/main" id="{C2229199-BD57-EF31-31CA-064F333D43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5343" y="67592"/>
            <a:ext cx="1007278" cy="4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A9DE1B-FF3B-77CD-F4E8-B698EA998A4B}"/>
              </a:ext>
            </a:extLst>
          </p:cNvPr>
          <p:cNvSpPr/>
          <p:nvPr userDrawn="1"/>
        </p:nvSpPr>
        <p:spPr>
          <a:xfrm>
            <a:off x="1" y="2148620"/>
            <a:ext cx="12191999" cy="28032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6A8D1C72-F842-D79E-7D4A-300E6E92F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3" r="17981" b="281"/>
          <a:stretch/>
        </p:blipFill>
        <p:spPr>
          <a:xfrm>
            <a:off x="84408" y="2381204"/>
            <a:ext cx="2644723" cy="2387743"/>
          </a:xfrm>
          <a:prstGeom prst="rect">
            <a:avLst/>
          </a:prstGeom>
        </p:spPr>
      </p:pic>
      <p:pic>
        <p:nvPicPr>
          <p:cNvPr id="9" name="Imagen 8" descr="Texto, Logotipo&#10;&#10;Descripción generada automáticamente">
            <a:extLst>
              <a:ext uri="{FF2B5EF4-FFF2-40B4-BE49-F238E27FC236}">
                <a16:creationId xmlns:a16="http://schemas.microsoft.com/office/drawing/2014/main" id="{FD12FA7C-B628-B855-5322-3AE176B54C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924" y="2564085"/>
            <a:ext cx="1435638" cy="564807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A8CE7C6-29EA-55DE-56A1-3896456CC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750" y="2560653"/>
            <a:ext cx="1601444" cy="564807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B51801A6-F8C9-43D9-C63E-1B7D5AEF0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7046948" y="2716587"/>
            <a:ext cx="5384628" cy="2221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6BF722-B605-90B6-2CF4-0AA2964741F3}"/>
              </a:ext>
            </a:extLst>
          </p:cNvPr>
          <p:cNvSpPr txBox="1"/>
          <p:nvPr userDrawn="1"/>
        </p:nvSpPr>
        <p:spPr>
          <a:xfrm>
            <a:off x="3271163" y="3246919"/>
            <a:ext cx="706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Las Personas Hacemos la Diferencia</a:t>
            </a:r>
            <a:endParaRPr lang="es-MX" sz="1050" dirty="0">
              <a:solidFill>
                <a:schemeClr val="bg1"/>
              </a:solidFill>
            </a:endParaRPr>
          </a:p>
        </p:txBody>
      </p:sp>
      <p:sp>
        <p:nvSpPr>
          <p:cNvPr id="13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29612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6" name="Delay 16">
            <a:extLst>
              <a:ext uri="{FF2B5EF4-FFF2-40B4-BE49-F238E27FC236}">
                <a16:creationId xmlns:a16="http://schemas.microsoft.com/office/drawing/2014/main" id="{3F12A2EF-16D7-47B0-91F8-BA20AFAF63B9}"/>
              </a:ext>
            </a:extLst>
          </p:cNvPr>
          <p:cNvSpPr/>
          <p:nvPr userDrawn="1"/>
        </p:nvSpPr>
        <p:spPr>
          <a:xfrm>
            <a:off x="1588" y="1"/>
            <a:ext cx="6858000" cy="6858000"/>
          </a:xfrm>
          <a:prstGeom prst="flowChartDelay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Delay 51">
            <a:extLst>
              <a:ext uri="{FF2B5EF4-FFF2-40B4-BE49-F238E27FC236}">
                <a16:creationId xmlns:a16="http://schemas.microsoft.com/office/drawing/2014/main" id="{F95E22E4-7EB1-40EC-9039-E48E31AF99E5}"/>
              </a:ext>
            </a:extLst>
          </p:cNvPr>
          <p:cNvSpPr/>
          <p:nvPr userDrawn="1"/>
        </p:nvSpPr>
        <p:spPr>
          <a:xfrm flipH="1">
            <a:off x="8004175" y="2720089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0A853CEE-B6C4-0882-2769-792BE0AF6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1"/>
          <a:stretch/>
        </p:blipFill>
        <p:spPr>
          <a:xfrm>
            <a:off x="3757914" y="2148621"/>
            <a:ext cx="3731367" cy="2227445"/>
          </a:xfrm>
          <a:prstGeom prst="rect">
            <a:avLst/>
          </a:prstGeom>
        </p:spPr>
      </p:pic>
      <p:pic>
        <p:nvPicPr>
          <p:cNvPr id="9" name="Picture 2" descr="Inicio - Grupo Gonher">
            <a:extLst>
              <a:ext uri="{FF2B5EF4-FFF2-40B4-BE49-F238E27FC236}">
                <a16:creationId xmlns:a16="http://schemas.microsoft.com/office/drawing/2014/main" id="{6A3319DA-378D-9FF4-ADE9-C84E34A29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5343" y="67592"/>
            <a:ext cx="1007278" cy="4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B5887593-811A-DD13-97F0-570D68EB58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65" y="95727"/>
            <a:ext cx="1155697" cy="454673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4189D07D-AC9B-2C45-0EF6-1A46FC821D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851" y="52501"/>
            <a:ext cx="1336024" cy="471197"/>
          </a:xfrm>
          <a:prstGeom prst="rect">
            <a:avLst/>
          </a:prstGeom>
        </p:spPr>
      </p:pic>
      <p:sp>
        <p:nvSpPr>
          <p:cNvPr id="12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74000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ABEDF-431E-41B7-8DF1-8E210D49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3513A4-566C-47C5-808C-E1ACEBE3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14A22-22EB-4D6E-83AF-E1E2C9E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283C1-159E-4740-90C8-A86B0D53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9C310-F235-4EBA-B0EF-CD4BF59A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846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F8C1C-1ABC-4646-ADA6-C58E908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9616D-A983-4ACA-942F-2E922D182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46DAE3-1F0A-4D4A-A648-FD48A2EB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200185-9471-4594-888B-8C971F82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04B48-DE14-4114-A179-19D0E86D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848767-C764-46C2-BFDB-B2D771A0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6005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4BABC-0E48-4FC8-8A84-EBB9307A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CBC3AB-611B-4A98-8950-0DB4E2C38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FF04CD-AEA3-4487-A3E2-020199872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4DE9BB-C5C9-4F54-B9ED-48D156FDA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28A43A-66C8-4E83-BB44-92E051E26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7378AC-1D04-45F7-8AAF-A40443C7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E5E5E8-4E57-4B77-AF86-A382A6B9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B199F4-A4E0-406E-9122-D25FD3AE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8761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6C465-EE6D-4C24-8E90-D840CFC7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64AF0-0B10-469C-B6D8-7FB890D1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B97EED-88D9-45BF-A1EA-71F020BE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A0544C-C498-4362-902A-1E1E3A90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4511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C80294-B527-4924-8005-B1EBB043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C4C84D-336C-40F7-BDCA-211C3A9B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937B37-A2CC-459B-94F6-CFF65BD4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070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C8479-3B9B-4E39-904F-C865CA80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F9190B-84B1-4791-829E-A4078148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6A70EA-0678-43F3-BD0F-14245AE1F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F189A5-7FD7-4123-A147-31F116FC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2433CA-6D67-4481-92AA-8C747AC6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7BD40C-2491-41F3-B663-6B12A53E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3258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638EE-8B95-48F3-A76C-2DC6F973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A446B9-BE16-4477-A306-4511F4588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0E4114-9002-4490-BAEC-008F5E2CE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1550A4-8828-4200-9639-39A6C9D7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391F33-6336-4D4B-9CFF-5B2D2790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920787-CDD8-4DAD-9B5F-33B0F053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56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45B04-A3F1-4264-B0FF-0641673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0FD4AC-3CEA-43E1-A43F-8B0072A56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DBF6E-9056-4656-9473-06E660A8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FE1274-8103-4CB6-A037-1DA33CB1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FDAFF0-5C95-47BD-B1A0-C27BE4D5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61381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DABD82-FBFF-4764-B92D-80975051C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BF0610-0788-4C70-8368-05A3AD518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E4A1A-0B92-4A95-9D11-B07A6A3C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84865F-0A55-40B9-BDA7-7DD0B14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D3509-F25F-422F-A349-E26A1525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344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Justificación de la Metodología</a:t>
            </a:r>
          </a:p>
        </p:txBody>
      </p:sp>
      <p:sp>
        <p:nvSpPr>
          <p:cNvPr id="12" name="Rectángulo: esquinas redondeadas 3">
            <a:extLst>
              <a:ext uri="{FF2B5EF4-FFF2-40B4-BE49-F238E27FC236}">
                <a16:creationId xmlns:a16="http://schemas.microsoft.com/office/drawing/2014/main" id="{4B5B8B0A-9475-4018-9976-6D6053C87284}"/>
              </a:ext>
            </a:extLst>
          </p:cNvPr>
          <p:cNvSpPr/>
          <p:nvPr userDrawn="1"/>
        </p:nvSpPr>
        <p:spPr>
          <a:xfrm>
            <a:off x="4896849" y="981307"/>
            <a:ext cx="2903625" cy="58477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>
                <a:solidFill>
                  <a:srgbClr val="FFFFFF"/>
                </a:solidFill>
              </a:rPr>
              <a:t>Condición a Mejorar</a:t>
            </a:r>
            <a:endParaRPr lang="es-MX" sz="2000" b="1" dirty="0">
              <a:solidFill>
                <a:srgbClr val="FFFFFF"/>
              </a:solidFill>
            </a:endParaRPr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FCA4F3BA-AFA4-4AC7-B6E3-8E3D7CB11AD8}"/>
              </a:ext>
            </a:extLst>
          </p:cNvPr>
          <p:cNvSpPr/>
          <p:nvPr userDrawn="1"/>
        </p:nvSpPr>
        <p:spPr>
          <a:xfrm>
            <a:off x="5409423" y="1982978"/>
            <a:ext cx="1888846" cy="97381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¿Conoce la Causa Raíz?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3C2F9905-6DF0-45F1-AF7F-4E6CDC8E5052}"/>
              </a:ext>
            </a:extLst>
          </p:cNvPr>
          <p:cNvSpPr/>
          <p:nvPr userDrawn="1"/>
        </p:nvSpPr>
        <p:spPr>
          <a:xfrm>
            <a:off x="3004886" y="3488636"/>
            <a:ext cx="1888846" cy="98017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¿Conoce la Solución?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cxnSp>
        <p:nvCxnSpPr>
          <p:cNvPr id="15" name="Conector: angular 2">
            <a:extLst>
              <a:ext uri="{FF2B5EF4-FFF2-40B4-BE49-F238E27FC236}">
                <a16:creationId xmlns:a16="http://schemas.microsoft.com/office/drawing/2014/main" id="{43F6567A-6CA4-45CC-A68E-8F5C32AAC8D6}"/>
              </a:ext>
            </a:extLst>
          </p:cNvPr>
          <p:cNvCxnSpPr>
            <a:cxnSpLocks/>
            <a:stCxn id="12" idx="2"/>
            <a:endCxn id="13" idx="0"/>
          </p:cNvCxnSpPr>
          <p:nvPr userDrawn="1"/>
        </p:nvCxnSpPr>
        <p:spPr>
          <a:xfrm rot="16200000" flipH="1">
            <a:off x="6142806" y="1771938"/>
            <a:ext cx="416896" cy="5184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: angular 22">
            <a:extLst>
              <a:ext uri="{FF2B5EF4-FFF2-40B4-BE49-F238E27FC236}">
                <a16:creationId xmlns:a16="http://schemas.microsoft.com/office/drawing/2014/main" id="{B570F952-6ECA-4DAC-B05D-1BC0CCC4BCE6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rot="16200000" flipH="1">
            <a:off x="9276361" y="4667603"/>
            <a:ext cx="542705" cy="2613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r 25">
            <a:extLst>
              <a:ext uri="{FF2B5EF4-FFF2-40B4-BE49-F238E27FC236}">
                <a16:creationId xmlns:a16="http://schemas.microsoft.com/office/drawing/2014/main" id="{8AE4FCC8-322A-43AD-B90B-8F1206304CFE}"/>
              </a:ext>
            </a:extLst>
          </p:cNvPr>
          <p:cNvCxnSpPr>
            <a:cxnSpLocks/>
            <a:stCxn id="13" idx="2"/>
            <a:endCxn id="14" idx="0"/>
          </p:cNvCxnSpPr>
          <p:nvPr userDrawn="1"/>
        </p:nvCxnSpPr>
        <p:spPr>
          <a:xfrm rot="5400000">
            <a:off x="4413443" y="2492656"/>
            <a:ext cx="531846" cy="14601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: angular 32">
            <a:extLst>
              <a:ext uri="{FF2B5EF4-FFF2-40B4-BE49-F238E27FC236}">
                <a16:creationId xmlns:a16="http://schemas.microsoft.com/office/drawing/2014/main" id="{34E40726-1379-4391-8E2A-EE936CE5FCF6}"/>
              </a:ext>
            </a:extLst>
          </p:cNvPr>
          <p:cNvCxnSpPr>
            <a:cxnSpLocks/>
            <a:stCxn id="14" idx="2"/>
          </p:cNvCxnSpPr>
          <p:nvPr userDrawn="1"/>
        </p:nvCxnSpPr>
        <p:spPr>
          <a:xfrm rot="5400000">
            <a:off x="2563591" y="4630253"/>
            <a:ext cx="602735" cy="2798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35">
            <a:extLst>
              <a:ext uri="{FF2B5EF4-FFF2-40B4-BE49-F238E27FC236}">
                <a16:creationId xmlns:a16="http://schemas.microsoft.com/office/drawing/2014/main" id="{749CA7FA-76CB-43D8-B1CC-CA15CF8C25D0}"/>
              </a:ext>
            </a:extLst>
          </p:cNvPr>
          <p:cNvCxnSpPr>
            <a:cxnSpLocks/>
            <a:stCxn id="14" idx="4"/>
          </p:cNvCxnSpPr>
          <p:nvPr userDrawn="1"/>
        </p:nvCxnSpPr>
        <p:spPr>
          <a:xfrm rot="16200000" flipH="1">
            <a:off x="5247307" y="4115239"/>
            <a:ext cx="600839" cy="13079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30CC0F4-396C-405B-A9F8-0BF92A98DA6D}"/>
              </a:ext>
            </a:extLst>
          </p:cNvPr>
          <p:cNvSpPr txBox="1"/>
          <p:nvPr userDrawn="1"/>
        </p:nvSpPr>
        <p:spPr>
          <a:xfrm>
            <a:off x="5403568" y="2950095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3413B87-756D-4155-BCF7-C921C98DED30}"/>
              </a:ext>
            </a:extLst>
          </p:cNvPr>
          <p:cNvSpPr txBox="1"/>
          <p:nvPr userDrawn="1"/>
        </p:nvSpPr>
        <p:spPr>
          <a:xfrm>
            <a:off x="2986733" y="4470263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FC9016B-ACBD-44C0-B9C2-01E6B1D65EC0}"/>
              </a:ext>
            </a:extLst>
          </p:cNvPr>
          <p:cNvSpPr txBox="1"/>
          <p:nvPr userDrawn="1"/>
        </p:nvSpPr>
        <p:spPr>
          <a:xfrm>
            <a:off x="4856796" y="4442310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33C57FB-1F7C-4520-96C2-E3F1B25A943D}"/>
              </a:ext>
            </a:extLst>
          </p:cNvPr>
          <p:cNvSpPr txBox="1"/>
          <p:nvPr userDrawn="1"/>
        </p:nvSpPr>
        <p:spPr>
          <a:xfrm>
            <a:off x="7254784" y="2874071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75A8F7B9-347B-4E40-9246-F9D80493EA2B}"/>
              </a:ext>
            </a:extLst>
          </p:cNvPr>
          <p:cNvSpPr/>
          <p:nvPr userDrawn="1"/>
        </p:nvSpPr>
        <p:spPr>
          <a:xfrm>
            <a:off x="7528170" y="3457136"/>
            <a:ext cx="1888846" cy="106981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¿Tiene Datos o los puede Generar?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cxnSp>
        <p:nvCxnSpPr>
          <p:cNvPr id="25" name="Conector: angular 52">
            <a:extLst>
              <a:ext uri="{FF2B5EF4-FFF2-40B4-BE49-F238E27FC236}">
                <a16:creationId xmlns:a16="http://schemas.microsoft.com/office/drawing/2014/main" id="{B3D30CFB-9C31-4494-8E3F-C8E9BB4DBDB7}"/>
              </a:ext>
            </a:extLst>
          </p:cNvPr>
          <p:cNvCxnSpPr>
            <a:cxnSpLocks/>
            <a:stCxn id="24" idx="2"/>
          </p:cNvCxnSpPr>
          <p:nvPr userDrawn="1"/>
        </p:nvCxnSpPr>
        <p:spPr>
          <a:xfrm rot="5400000">
            <a:off x="6593593" y="4135075"/>
            <a:ext cx="542705" cy="13264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42A2EA2-8873-4FD7-B109-5B6D603DDCE9}"/>
              </a:ext>
            </a:extLst>
          </p:cNvPr>
          <p:cNvSpPr txBox="1"/>
          <p:nvPr userDrawn="1"/>
        </p:nvSpPr>
        <p:spPr>
          <a:xfrm>
            <a:off x="7501957" y="4510019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E9FCABE-BB95-4D83-BEE9-865D83264C32}"/>
              </a:ext>
            </a:extLst>
          </p:cNvPr>
          <p:cNvSpPr txBox="1"/>
          <p:nvPr userDrawn="1"/>
        </p:nvSpPr>
        <p:spPr>
          <a:xfrm>
            <a:off x="9402948" y="4468814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cxnSp>
        <p:nvCxnSpPr>
          <p:cNvPr id="28" name="Conector: angular 57">
            <a:extLst>
              <a:ext uri="{FF2B5EF4-FFF2-40B4-BE49-F238E27FC236}">
                <a16:creationId xmlns:a16="http://schemas.microsoft.com/office/drawing/2014/main" id="{A6AE2ECC-4C95-49E4-9EB1-09AF1A41E7F5}"/>
              </a:ext>
            </a:extLst>
          </p:cNvPr>
          <p:cNvCxnSpPr>
            <a:cxnSpLocks/>
            <a:stCxn id="13" idx="4"/>
            <a:endCxn id="24" idx="0"/>
          </p:cNvCxnSpPr>
          <p:nvPr userDrawn="1"/>
        </p:nvCxnSpPr>
        <p:spPr>
          <a:xfrm rot="16200000" flipH="1">
            <a:off x="7635258" y="2619801"/>
            <a:ext cx="500346" cy="1174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E2EA3A4-DD56-406F-8079-F35FBA761254}"/>
              </a:ext>
            </a:extLst>
          </p:cNvPr>
          <p:cNvSpPr txBox="1"/>
          <p:nvPr userDrawn="1"/>
        </p:nvSpPr>
        <p:spPr>
          <a:xfrm>
            <a:off x="4818725" y="5967394"/>
            <a:ext cx="247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ER-FO-MJ-GR-14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7F7F720-5A84-40D2-95EA-8093D7EB6F7A}"/>
              </a:ext>
            </a:extLst>
          </p:cNvPr>
          <p:cNvSpPr txBox="1"/>
          <p:nvPr userDrawn="1"/>
        </p:nvSpPr>
        <p:spPr>
          <a:xfrm>
            <a:off x="1216335" y="5947514"/>
            <a:ext cx="242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</a:t>
            </a:r>
            <a:r>
              <a:rPr lang="es-MX" sz="1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ER-FO-MJ-GR-09</a:t>
            </a:r>
            <a:endParaRPr lang="es-MX" b="1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0BE989-341C-49F2-9C2C-E3E845B90493}"/>
              </a:ext>
            </a:extLst>
          </p:cNvPr>
          <p:cNvSpPr txBox="1"/>
          <p:nvPr userDrawn="1"/>
        </p:nvSpPr>
        <p:spPr>
          <a:xfrm>
            <a:off x="8232611" y="5949425"/>
            <a:ext cx="247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ER-FO-MJ-GR-10</a:t>
            </a:r>
            <a:endParaRPr lang="es-MX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BD8B21B-BB11-4FD3-86B7-5488BB2C1F9E}"/>
              </a:ext>
            </a:extLst>
          </p:cNvPr>
          <p:cNvSpPr txBox="1"/>
          <p:nvPr userDrawn="1"/>
        </p:nvSpPr>
        <p:spPr>
          <a:xfrm>
            <a:off x="110591" y="6488668"/>
            <a:ext cx="670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Instrucciones: Elimine las Palomitas          Según sea su respuesta</a:t>
            </a:r>
            <a:endParaRPr lang="es-MX" b="1" dirty="0"/>
          </a:p>
        </p:txBody>
      </p:sp>
      <p:pic>
        <p:nvPicPr>
          <p:cNvPr id="33" name="Picture 16" descr="Marca de verificación - Iconos gratis de señales">
            <a:extLst>
              <a:ext uri="{FF2B5EF4-FFF2-40B4-BE49-F238E27FC236}">
                <a16:creationId xmlns:a16="http://schemas.microsoft.com/office/drawing/2014/main" id="{CA2C7973-6777-4488-9728-8E7054BFDC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272" y="6547312"/>
            <a:ext cx="261907" cy="2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Delay 51">
            <a:extLst>
              <a:ext uri="{FF2B5EF4-FFF2-40B4-BE49-F238E27FC236}">
                <a16:creationId xmlns:a16="http://schemas.microsoft.com/office/drawing/2014/main" id="{0EA9E677-FD02-A7A0-6E66-08B96375E9C8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9AD1579-636A-4C03-C3EB-F60300FAA01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D790EF36-515D-9C86-80B6-A4AA067C3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37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47225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4995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Contexto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47192E28-3D9E-B4B0-70A5-F55C9380C181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1241C1-449D-7B00-D08E-7B75D0CD810A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BA064B34-4006-43BD-8E2F-2E804BF99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63637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Sustento de la Solución Planteada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D1D37C4A-2569-21C3-9788-7BCB4D639DF0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7911FB-3117-61E1-3D7D-E5031FE7447E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5050099E-514E-DF35-8B23-A292B8DE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7378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Alineación Estratégica</a:t>
            </a:r>
          </a:p>
        </p:txBody>
      </p:sp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3242950-C2AE-8682-6201-89828C755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4"/>
          <a:stretch/>
        </p:blipFill>
        <p:spPr>
          <a:xfrm>
            <a:off x="8245789" y="204507"/>
            <a:ext cx="1296513" cy="702791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5DFC7F9-AE02-DCB4-9E44-72D43163C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4"/>
          <a:stretch/>
        </p:blipFill>
        <p:spPr>
          <a:xfrm>
            <a:off x="8245789" y="204507"/>
            <a:ext cx="1296513" cy="702791"/>
          </a:xfrm>
          <a:prstGeom prst="rect">
            <a:avLst/>
          </a:prstGeom>
        </p:spPr>
      </p:pic>
      <p:sp>
        <p:nvSpPr>
          <p:cNvPr id="14" name="Delay 51">
            <a:extLst>
              <a:ext uri="{FF2B5EF4-FFF2-40B4-BE49-F238E27FC236}">
                <a16:creationId xmlns:a16="http://schemas.microsoft.com/office/drawing/2014/main" id="{A9941D75-4515-573D-90A8-7EDF3A706F5C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AA86D1-0C3A-E604-9F11-58851E9DA2BC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86EC5844-BBFB-15B5-CF68-1CC7CC9AAB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7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88936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0" b="1" dirty="0"/>
              <a:t>Do</a:t>
            </a:r>
          </a:p>
        </p:txBody>
      </p:sp>
      <p:pic>
        <p:nvPicPr>
          <p:cNvPr id="10" name="Imagen 9" descr="Un grupo de personas en frente de un local comercial&#10;&#10;Descripción generada automáticamente con confianza media">
            <a:extLst>
              <a:ext uri="{FF2B5EF4-FFF2-40B4-BE49-F238E27FC236}">
                <a16:creationId xmlns:a16="http://schemas.microsoft.com/office/drawing/2014/main" id="{32710E0D-18E7-0310-E8F4-434DD5993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3208" y="2062631"/>
            <a:ext cx="4362860" cy="327214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62D9BF9C-13AD-99B7-0398-AD34E7301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-3814" y="2090213"/>
            <a:ext cx="2442040" cy="2532184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92E3C485-09D3-D561-4442-6342B8C3D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C86AB73-EE79-1F1C-1E0E-CEAAF089B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" t="2" r="50" b="34"/>
          <a:stretch/>
        </p:blipFill>
        <p:spPr>
          <a:xfrm>
            <a:off x="10403404" y="3698704"/>
            <a:ext cx="1069461" cy="103108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7BE8E735-CE75-0F26-0864-BE764ABED299}"/>
              </a:ext>
            </a:extLst>
          </p:cNvPr>
          <p:cNvGrpSpPr/>
          <p:nvPr userDrawn="1"/>
        </p:nvGrpSpPr>
        <p:grpSpPr>
          <a:xfrm>
            <a:off x="1253865" y="3126086"/>
            <a:ext cx="1778493" cy="869138"/>
            <a:chOff x="4849536" y="2225754"/>
            <a:chExt cx="2883402" cy="1492804"/>
          </a:xfrm>
        </p:grpSpPr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08782F79-B36E-E84A-36DA-14FD38EC5110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F6B7EC5C-D819-A4FE-AC7D-A68FD6089D81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7" name="42 Elipse">
              <a:extLst>
                <a:ext uri="{FF2B5EF4-FFF2-40B4-BE49-F238E27FC236}">
                  <a16:creationId xmlns:a16="http://schemas.microsoft.com/office/drawing/2014/main" id="{25F617DF-4F9C-9953-F577-D085D1DB649B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8" name="Imagen 2">
              <a:extLst>
                <a:ext uri="{FF2B5EF4-FFF2-40B4-BE49-F238E27FC236}">
                  <a16:creationId xmlns:a16="http://schemas.microsoft.com/office/drawing/2014/main" id="{F3686293-772F-2692-47F4-A784E4F2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9" name="Imagen 3">
              <a:extLst>
                <a:ext uri="{FF2B5EF4-FFF2-40B4-BE49-F238E27FC236}">
                  <a16:creationId xmlns:a16="http://schemas.microsoft.com/office/drawing/2014/main" id="{60FB0AA2-CFA9-D4A8-8AA7-3CECEFDC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20" name="Imagen 13">
              <a:extLst>
                <a:ext uri="{FF2B5EF4-FFF2-40B4-BE49-F238E27FC236}">
                  <a16:creationId xmlns:a16="http://schemas.microsoft.com/office/drawing/2014/main" id="{F48AF8A3-5676-7326-1AC0-964AFCEA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sp>
        <p:nvSpPr>
          <p:cNvPr id="21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13909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Ejecución de Actividades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A6E542-2047-FF93-1417-CA9382B084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207" y="50063"/>
            <a:ext cx="1944793" cy="1310754"/>
          </a:xfrm>
          <a:prstGeom prst="rect">
            <a:avLst/>
          </a:prstGeom>
        </p:spPr>
      </p:pic>
      <p:sp>
        <p:nvSpPr>
          <p:cNvPr id="13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3005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0" b="1" dirty="0"/>
              <a:t>Check</a:t>
            </a:r>
          </a:p>
        </p:txBody>
      </p:sp>
      <p:pic>
        <p:nvPicPr>
          <p:cNvPr id="10" name="Imagen 9" descr="Un grupo de personas frente a una televisión encendida&#10;&#10;Descripción generada automáticamente">
            <a:extLst>
              <a:ext uri="{FF2B5EF4-FFF2-40B4-BE49-F238E27FC236}">
                <a16:creationId xmlns:a16="http://schemas.microsoft.com/office/drawing/2014/main" id="{12490092-6E83-5B5D-0BA7-369860A7E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883" y="2062631"/>
            <a:ext cx="4337153" cy="3252865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F7580303-CAB6-2F42-EF6F-A2EA42D68C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D321BF1F-9211-470C-DA4E-381C9D6E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2" r="220" b="320"/>
          <a:stretch/>
        </p:blipFill>
        <p:spPr>
          <a:xfrm>
            <a:off x="8465209" y="2911960"/>
            <a:ext cx="799717" cy="771017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87D3385-B8B8-F760-A6D1-F13482432489}"/>
              </a:ext>
            </a:extLst>
          </p:cNvPr>
          <p:cNvGrpSpPr/>
          <p:nvPr userDrawn="1"/>
        </p:nvGrpSpPr>
        <p:grpSpPr>
          <a:xfrm>
            <a:off x="2268706" y="3112019"/>
            <a:ext cx="1778493" cy="869138"/>
            <a:chOff x="4849536" y="2225754"/>
            <a:chExt cx="2883402" cy="1492804"/>
          </a:xfrm>
        </p:grpSpPr>
        <p:sp>
          <p:nvSpPr>
            <p:cNvPr id="14" name="42 Elipse">
              <a:extLst>
                <a:ext uri="{FF2B5EF4-FFF2-40B4-BE49-F238E27FC236}">
                  <a16:creationId xmlns:a16="http://schemas.microsoft.com/office/drawing/2014/main" id="{B01E2A65-D93E-9C44-6028-137E4FC8D3D3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DA5E637E-619C-3C72-F360-0723FE192DCC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F3794DF2-BFE5-BE2E-6706-F03101E09AEC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7" name="Imagen 2">
              <a:extLst>
                <a:ext uri="{FF2B5EF4-FFF2-40B4-BE49-F238E27FC236}">
                  <a16:creationId xmlns:a16="http://schemas.microsoft.com/office/drawing/2014/main" id="{A0137B5A-6E7D-9451-69CB-BBE9D7A4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8" name="Imagen 3">
              <a:extLst>
                <a:ext uri="{FF2B5EF4-FFF2-40B4-BE49-F238E27FC236}">
                  <a16:creationId xmlns:a16="http://schemas.microsoft.com/office/drawing/2014/main" id="{7645AFB1-F0D2-19A0-B8B7-4FF2B7E5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19" name="Imagen 13">
              <a:extLst>
                <a:ext uri="{FF2B5EF4-FFF2-40B4-BE49-F238E27FC236}">
                  <a16:creationId xmlns:a16="http://schemas.microsoft.com/office/drawing/2014/main" id="{E2B442BE-785D-24EA-140A-3890D5C3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E0B64090-0D15-4B09-4D0A-2E0EDEFF2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16179" y="2056860"/>
            <a:ext cx="2442040" cy="2532184"/>
          </a:xfrm>
          <a:prstGeom prst="rect">
            <a:avLst/>
          </a:prstGeom>
        </p:spPr>
      </p:pic>
      <p:sp>
        <p:nvSpPr>
          <p:cNvPr id="21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96301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6A7C8B-39F1-4A98-91FE-E6774426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94CA29-65EB-4C1B-A8A8-9F80DD4C2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0ADCE-23D7-4DC2-B4B2-246B10F3F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05B84-63F1-48B0-A4E6-4E66C4C26307}" type="datetimeFigureOut">
              <a:rPr lang="es-MX" smtClean="0"/>
              <a:t>25/09/2024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19FAC9-32A5-46E0-925A-E94F5BEC7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F682C-EFAA-4D04-A34B-595157E24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63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50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Vista de un área de ciudad&#10;&#10;Descripción generada automáticamente">
            <a:extLst>
              <a:ext uri="{FF2B5EF4-FFF2-40B4-BE49-F238E27FC236}">
                <a16:creationId xmlns:a16="http://schemas.microsoft.com/office/drawing/2014/main" id="{F5E47ABD-A7B8-7EFF-46E2-6A7E31CD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64" name="Forma libre: forma 2063">
            <a:extLst>
              <a:ext uri="{FF2B5EF4-FFF2-40B4-BE49-F238E27FC236}">
                <a16:creationId xmlns:a16="http://schemas.microsoft.com/office/drawing/2014/main" id="{C1E7CE1B-06FC-CFCB-025F-98EEDA996D73}"/>
              </a:ext>
            </a:extLst>
          </p:cNvPr>
          <p:cNvSpPr/>
          <p:nvPr/>
        </p:nvSpPr>
        <p:spPr>
          <a:xfrm rot="10800000">
            <a:off x="5518484" y="-31716"/>
            <a:ext cx="6673515" cy="446843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065" name="Forma libre: forma 2064">
            <a:extLst>
              <a:ext uri="{FF2B5EF4-FFF2-40B4-BE49-F238E27FC236}">
                <a16:creationId xmlns:a16="http://schemas.microsoft.com/office/drawing/2014/main" id="{AFE756BE-CD09-4872-5443-D6796CB44847}"/>
              </a:ext>
            </a:extLst>
          </p:cNvPr>
          <p:cNvSpPr/>
          <p:nvPr/>
        </p:nvSpPr>
        <p:spPr>
          <a:xfrm rot="10800000">
            <a:off x="6689133" y="-31717"/>
            <a:ext cx="5502866" cy="368812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C1537CA9-5BAD-7B67-5E10-328CD367D53E}"/>
              </a:ext>
            </a:extLst>
          </p:cNvPr>
          <p:cNvSpPr/>
          <p:nvPr/>
        </p:nvSpPr>
        <p:spPr>
          <a:xfrm>
            <a:off x="0" y="2389569"/>
            <a:ext cx="6673515" cy="446843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0AC08FC-C6FD-C09C-C78F-207BA10B42E4}"/>
              </a:ext>
            </a:extLst>
          </p:cNvPr>
          <p:cNvSpPr/>
          <p:nvPr/>
        </p:nvSpPr>
        <p:spPr>
          <a:xfrm>
            <a:off x="0" y="3201595"/>
            <a:ext cx="5502866" cy="368812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33CA0AC-27FC-907C-BC8A-253019156B9B}"/>
              </a:ext>
            </a:extLst>
          </p:cNvPr>
          <p:cNvSpPr txBox="1"/>
          <p:nvPr/>
        </p:nvSpPr>
        <p:spPr>
          <a:xfrm>
            <a:off x="129272" y="6150114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DNC System</a:t>
            </a:r>
          </a:p>
        </p:txBody>
      </p:sp>
      <p:pic>
        <p:nvPicPr>
          <p:cNvPr id="6" name="Imagen 5" descr="Texto, Logotipo&#10;&#10;Descripción generada automáticamente">
            <a:extLst>
              <a:ext uri="{FF2B5EF4-FFF2-40B4-BE49-F238E27FC236}">
                <a16:creationId xmlns:a16="http://schemas.microsoft.com/office/drawing/2014/main" id="{15469EB7-FC50-D931-B896-7C17621707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865" y="54187"/>
            <a:ext cx="1336024" cy="525617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DE7624FB-1816-A246-BFF0-3868A6120DB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077" y="66407"/>
            <a:ext cx="1411734" cy="497899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D7D98F8E-63DE-34A0-B844-702E123C75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181970" y="260217"/>
            <a:ext cx="2136352" cy="1310185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6DB195-B3F4-F3A6-5A32-77A56A6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58056" y="4176949"/>
            <a:ext cx="1625601" cy="996951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EFAAAC1-5284-28F2-4052-741809E32A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3"/>
          <a:stretch/>
        </p:blipFill>
        <p:spPr>
          <a:xfrm>
            <a:off x="181970" y="5205616"/>
            <a:ext cx="1378857" cy="474128"/>
          </a:xfrm>
          <a:prstGeom prst="rect">
            <a:avLst/>
          </a:prstGeom>
        </p:spPr>
      </p:pic>
      <p:pic>
        <p:nvPicPr>
          <p:cNvPr id="11" name="Picture 2" descr="Search: grupo gonher Logo PNG Vectors Free Download">
            <a:extLst>
              <a:ext uri="{FF2B5EF4-FFF2-40B4-BE49-F238E27FC236}">
                <a16:creationId xmlns:a16="http://schemas.microsoft.com/office/drawing/2014/main" id="{DFA06111-8F72-0AC8-F51B-80990320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56" y="37049"/>
            <a:ext cx="1065440" cy="5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7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2AD6B10A-AE02-823E-16A2-9D9003E6AFB2}"/>
              </a:ext>
            </a:extLst>
          </p:cNvPr>
          <p:cNvGrpSpPr/>
          <p:nvPr/>
        </p:nvGrpSpPr>
        <p:grpSpPr>
          <a:xfrm>
            <a:off x="10588700" y="52477"/>
            <a:ext cx="1619310" cy="1072989"/>
            <a:chOff x="10588700" y="52477"/>
            <a:chExt cx="1619310" cy="1072989"/>
          </a:xfrm>
        </p:grpSpPr>
        <p:pic>
          <p:nvPicPr>
            <p:cNvPr id="1033" name="Imagen 1032">
              <a:extLst>
                <a:ext uri="{FF2B5EF4-FFF2-40B4-BE49-F238E27FC236}">
                  <a16:creationId xmlns:a16="http://schemas.microsoft.com/office/drawing/2014/main" id="{7CDC6E76-86C3-AD39-7719-0509C7032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2852"/>
            <a:stretch/>
          </p:blipFill>
          <p:spPr>
            <a:xfrm>
              <a:off x="10588700" y="52477"/>
              <a:ext cx="1619310" cy="1072989"/>
            </a:xfrm>
            <a:prstGeom prst="rect">
              <a:avLst/>
            </a:prstGeom>
          </p:spPr>
        </p:pic>
        <p:pic>
          <p:nvPicPr>
            <p:cNvPr id="1034" name="Imagen 1033" descr="Logotipo&#10;&#10;Descripción generada automáticamente">
              <a:extLst>
                <a:ext uri="{FF2B5EF4-FFF2-40B4-BE49-F238E27FC236}">
                  <a16:creationId xmlns:a16="http://schemas.microsoft.com/office/drawing/2014/main" id="{4BCBFB72-6687-63D0-C490-E53638CBE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65031" y="295056"/>
              <a:ext cx="881036" cy="525936"/>
            </a:xfrm>
            <a:prstGeom prst="rect">
              <a:avLst/>
            </a:prstGeom>
          </p:spPr>
        </p:pic>
        <p:pic>
          <p:nvPicPr>
            <p:cNvPr id="1035" name="Picture 18" descr="Laurel Leaves Png Graphic Library - Free Download">
              <a:extLst>
                <a:ext uri="{FF2B5EF4-FFF2-40B4-BE49-F238E27FC236}">
                  <a16:creationId xmlns:a16="http://schemas.microsoft.com/office/drawing/2014/main" id="{A410B2ED-AC02-FAAA-8F36-71A353ED9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398" y="230105"/>
              <a:ext cx="881035" cy="8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6" name="CuadroTexto 1035">
            <a:extLst>
              <a:ext uri="{FF2B5EF4-FFF2-40B4-BE49-F238E27FC236}">
                <a16:creationId xmlns:a16="http://schemas.microsoft.com/office/drawing/2014/main" id="{1C9EBCB8-2750-723B-B9BD-9822AC4CD516}"/>
              </a:ext>
            </a:extLst>
          </p:cNvPr>
          <p:cNvSpPr txBox="1"/>
          <p:nvPr/>
        </p:nvSpPr>
        <p:spPr>
          <a:xfrm>
            <a:off x="11485808" y="252034"/>
            <a:ext cx="71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85000"/>
                  </a:schemeClr>
                </a:solidFill>
              </a:rPr>
              <a:t>PREMIO</a:t>
            </a:r>
          </a:p>
          <a:p>
            <a:pPr algn="ctr"/>
            <a:r>
              <a:rPr lang="es-ES" sz="1200" b="1" dirty="0">
                <a:solidFill>
                  <a:schemeClr val="bg1">
                    <a:lumMod val="85000"/>
                  </a:schemeClr>
                </a:solidFill>
              </a:rPr>
              <a:t>OPEX</a:t>
            </a:r>
          </a:p>
          <a:p>
            <a:pPr algn="ctr"/>
            <a:r>
              <a:rPr lang="es-ES" sz="1200" b="1" dirty="0" err="1">
                <a:solidFill>
                  <a:schemeClr val="bg1">
                    <a:lumMod val="85000"/>
                  </a:schemeClr>
                </a:solidFill>
              </a:rPr>
              <a:t>EAD´s</a:t>
            </a:r>
            <a:endParaRPr lang="es-MX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50" name="Grupo 1049">
            <a:extLst>
              <a:ext uri="{FF2B5EF4-FFF2-40B4-BE49-F238E27FC236}">
                <a16:creationId xmlns:a16="http://schemas.microsoft.com/office/drawing/2014/main" id="{3682D676-090F-83A0-F212-A63CBCA3C726}"/>
              </a:ext>
            </a:extLst>
          </p:cNvPr>
          <p:cNvGrpSpPr/>
          <p:nvPr/>
        </p:nvGrpSpPr>
        <p:grpSpPr>
          <a:xfrm>
            <a:off x="652057" y="2732920"/>
            <a:ext cx="5230464" cy="1134205"/>
            <a:chOff x="652057" y="2653808"/>
            <a:chExt cx="5230464" cy="1134205"/>
          </a:xfrm>
        </p:grpSpPr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FB34C353-A8D7-0BD0-9A39-79DF55793FBF}"/>
                </a:ext>
              </a:extLst>
            </p:cNvPr>
            <p:cNvSpPr/>
            <p:nvPr/>
          </p:nvSpPr>
          <p:spPr>
            <a:xfrm>
              <a:off x="857064" y="2788199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EEB5B096-C0FC-BA55-B1AE-32AA0AED2A01}"/>
                </a:ext>
              </a:extLst>
            </p:cNvPr>
            <p:cNvSpPr/>
            <p:nvPr/>
          </p:nvSpPr>
          <p:spPr>
            <a:xfrm>
              <a:off x="857064" y="2738825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" name="Rectangle 35">
              <a:extLst>
                <a:ext uri="{FF2B5EF4-FFF2-40B4-BE49-F238E27FC236}">
                  <a16:creationId xmlns:a16="http://schemas.microsoft.com/office/drawing/2014/main" id="{17C8997B-322D-B708-C875-FAFF4B2DC138}"/>
                </a:ext>
              </a:extLst>
            </p:cNvPr>
            <p:cNvSpPr/>
            <p:nvPr/>
          </p:nvSpPr>
          <p:spPr>
            <a:xfrm>
              <a:off x="2295098" y="2738825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74" name="Freeform 1">
              <a:extLst>
                <a:ext uri="{FF2B5EF4-FFF2-40B4-BE49-F238E27FC236}">
                  <a16:creationId xmlns:a16="http://schemas.microsoft.com/office/drawing/2014/main" id="{2FF93239-831E-BBE7-B977-CE99256C9A71}"/>
                </a:ext>
              </a:extLst>
            </p:cNvPr>
            <p:cNvSpPr/>
            <p:nvPr/>
          </p:nvSpPr>
          <p:spPr>
            <a:xfrm>
              <a:off x="652057" y="2999937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A9B28418-D3A3-6C1F-2561-18FCE0C598C0}"/>
                </a:ext>
              </a:extLst>
            </p:cNvPr>
            <p:cNvSpPr txBox="1"/>
            <p:nvPr/>
          </p:nvSpPr>
          <p:spPr>
            <a:xfrm flipH="1">
              <a:off x="2898962" y="3376450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Proceso</a:t>
              </a:r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 Actual y </a:t>
              </a:r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Deseado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0" name="Picture 18" descr="Icono de Laurel Detailed Rounded Color Omission">
              <a:extLst>
                <a:ext uri="{FF2B5EF4-FFF2-40B4-BE49-F238E27FC236}">
                  <a16:creationId xmlns:a16="http://schemas.microsoft.com/office/drawing/2014/main" id="{23F0D662-3321-DC3B-C22F-7370A0659E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2944439" y="2653808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Grupo 1048">
            <a:extLst>
              <a:ext uri="{FF2B5EF4-FFF2-40B4-BE49-F238E27FC236}">
                <a16:creationId xmlns:a16="http://schemas.microsoft.com/office/drawing/2014/main" id="{DA12036F-49F0-702E-3935-02BD89511216}"/>
              </a:ext>
            </a:extLst>
          </p:cNvPr>
          <p:cNvGrpSpPr/>
          <p:nvPr/>
        </p:nvGrpSpPr>
        <p:grpSpPr>
          <a:xfrm>
            <a:off x="652057" y="1342843"/>
            <a:ext cx="5230464" cy="1109092"/>
            <a:chOff x="714403" y="1342843"/>
            <a:chExt cx="5230464" cy="1109092"/>
          </a:xfrm>
        </p:grpSpPr>
        <p:sp>
          <p:nvSpPr>
            <p:cNvPr id="2096" name="Rectangle 59">
              <a:extLst>
                <a:ext uri="{FF2B5EF4-FFF2-40B4-BE49-F238E27FC236}">
                  <a16:creationId xmlns:a16="http://schemas.microsoft.com/office/drawing/2014/main" id="{F9D15FC3-34E2-3DF2-061F-BBE76D83E3A3}"/>
                </a:ext>
              </a:extLst>
            </p:cNvPr>
            <p:cNvSpPr/>
            <p:nvPr/>
          </p:nvSpPr>
          <p:spPr>
            <a:xfrm>
              <a:off x="919410" y="1452121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7" name="Rectangle 60">
              <a:extLst>
                <a:ext uri="{FF2B5EF4-FFF2-40B4-BE49-F238E27FC236}">
                  <a16:creationId xmlns:a16="http://schemas.microsoft.com/office/drawing/2014/main" id="{2DBB4B75-24B8-6A96-BC2B-B0BD0FB16A0B}"/>
                </a:ext>
              </a:extLst>
            </p:cNvPr>
            <p:cNvSpPr/>
            <p:nvPr/>
          </p:nvSpPr>
          <p:spPr>
            <a:xfrm>
              <a:off x="919410" y="1402747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8" name="Rectangle 35">
              <a:extLst>
                <a:ext uri="{FF2B5EF4-FFF2-40B4-BE49-F238E27FC236}">
                  <a16:creationId xmlns:a16="http://schemas.microsoft.com/office/drawing/2014/main" id="{E363C6AF-A017-36FC-7932-45AA8A87C6B1}"/>
                </a:ext>
              </a:extLst>
            </p:cNvPr>
            <p:cNvSpPr/>
            <p:nvPr/>
          </p:nvSpPr>
          <p:spPr>
            <a:xfrm>
              <a:off x="2357444" y="1402747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9" name="Freeform 1">
              <a:extLst>
                <a:ext uri="{FF2B5EF4-FFF2-40B4-BE49-F238E27FC236}">
                  <a16:creationId xmlns:a16="http://schemas.microsoft.com/office/drawing/2014/main" id="{E738C39E-BA99-D1F1-7DE7-BA3B1B20269A}"/>
                </a:ext>
              </a:extLst>
            </p:cNvPr>
            <p:cNvSpPr/>
            <p:nvPr/>
          </p:nvSpPr>
          <p:spPr>
            <a:xfrm>
              <a:off x="714403" y="1663859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u="none" strike="noStrike" kern="1200" dirty="0">
                  <a:ln>
                    <a:noFill/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1</a:t>
              </a:r>
            </a:p>
          </p:txBody>
        </p:sp>
        <p:sp>
          <p:nvSpPr>
            <p:cNvPr id="2101" name="TextBox 75">
              <a:extLst>
                <a:ext uri="{FF2B5EF4-FFF2-40B4-BE49-F238E27FC236}">
                  <a16:creationId xmlns:a16="http://schemas.microsoft.com/office/drawing/2014/main" id="{29BC42A4-4B5C-A465-132B-43FAB85680BB}"/>
                </a:ext>
              </a:extLst>
            </p:cNvPr>
            <p:cNvSpPr txBox="1"/>
            <p:nvPr/>
          </p:nvSpPr>
          <p:spPr>
            <a:xfrm flipH="1">
              <a:off x="2961308" y="2040372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Contexto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1" name="Picture 18" descr="Icono de Laurel Detailed Rounded Color Omission">
              <a:extLst>
                <a:ext uri="{FF2B5EF4-FFF2-40B4-BE49-F238E27FC236}">
                  <a16:creationId xmlns:a16="http://schemas.microsoft.com/office/drawing/2014/main" id="{AC35657B-BD78-5DA3-ADC5-24D48069D0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3046676" y="1342843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B9218AFA-0C95-E2FE-FAD9-D5CFEEFE2F09}"/>
              </a:ext>
            </a:extLst>
          </p:cNvPr>
          <p:cNvGrpSpPr/>
          <p:nvPr/>
        </p:nvGrpSpPr>
        <p:grpSpPr>
          <a:xfrm>
            <a:off x="652057" y="4148110"/>
            <a:ext cx="5263308" cy="1075189"/>
            <a:chOff x="652057" y="4129846"/>
            <a:chExt cx="5263308" cy="1075189"/>
          </a:xfrm>
        </p:grpSpPr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4B59B8B-4DAE-99A2-F8DA-BF6EB796708C}"/>
                </a:ext>
              </a:extLst>
            </p:cNvPr>
            <p:cNvSpPr/>
            <p:nvPr/>
          </p:nvSpPr>
          <p:spPr>
            <a:xfrm>
              <a:off x="857064" y="4184402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6" name="Rectangle 67">
              <a:extLst>
                <a:ext uri="{FF2B5EF4-FFF2-40B4-BE49-F238E27FC236}">
                  <a16:creationId xmlns:a16="http://schemas.microsoft.com/office/drawing/2014/main" id="{0F7D1298-157D-CD55-9087-977BE81B658B}"/>
                </a:ext>
              </a:extLst>
            </p:cNvPr>
            <p:cNvSpPr/>
            <p:nvPr/>
          </p:nvSpPr>
          <p:spPr>
            <a:xfrm>
              <a:off x="857064" y="4135028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BE2AC1B8-3C9C-4840-8663-C6498BBEB0BB}"/>
                </a:ext>
              </a:extLst>
            </p:cNvPr>
            <p:cNvSpPr/>
            <p:nvPr/>
          </p:nvSpPr>
          <p:spPr>
            <a:xfrm>
              <a:off x="2295098" y="4135028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65" name="TextBox 75">
              <a:extLst>
                <a:ext uri="{FF2B5EF4-FFF2-40B4-BE49-F238E27FC236}">
                  <a16:creationId xmlns:a16="http://schemas.microsoft.com/office/drawing/2014/main" id="{1D04EAF4-E72B-D38A-4D3C-A15DF29B2F4D}"/>
                </a:ext>
              </a:extLst>
            </p:cNvPr>
            <p:cNvSpPr txBox="1"/>
            <p:nvPr/>
          </p:nvSpPr>
          <p:spPr>
            <a:xfrm flipH="1">
              <a:off x="1933281" y="4794544"/>
              <a:ext cx="3982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Información y Colaboradores</a:t>
              </a:r>
            </a:p>
          </p:txBody>
        </p:sp>
        <p:sp>
          <p:nvSpPr>
            <p:cNvPr id="2075" name="Freeform 1">
              <a:extLst>
                <a:ext uri="{FF2B5EF4-FFF2-40B4-BE49-F238E27FC236}">
                  <a16:creationId xmlns:a16="http://schemas.microsoft.com/office/drawing/2014/main" id="{3C6153E3-B220-B68D-4B66-C2298E500326}"/>
                </a:ext>
              </a:extLst>
            </p:cNvPr>
            <p:cNvSpPr/>
            <p:nvPr/>
          </p:nvSpPr>
          <p:spPr>
            <a:xfrm>
              <a:off x="652057" y="4422280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3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1042" name="Picture 18" descr="Icono de Laurel Detailed Rounded Color Omission">
              <a:extLst>
                <a:ext uri="{FF2B5EF4-FFF2-40B4-BE49-F238E27FC236}">
                  <a16:creationId xmlns:a16="http://schemas.microsoft.com/office/drawing/2014/main" id="{F3471228-C988-171E-A0F4-744FC5818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3068260" y="4129846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upo 1051">
            <a:extLst>
              <a:ext uri="{FF2B5EF4-FFF2-40B4-BE49-F238E27FC236}">
                <a16:creationId xmlns:a16="http://schemas.microsoft.com/office/drawing/2014/main" id="{CD40542C-97D6-E6D6-F075-B98F47F5F5BC}"/>
              </a:ext>
            </a:extLst>
          </p:cNvPr>
          <p:cNvGrpSpPr/>
          <p:nvPr/>
        </p:nvGrpSpPr>
        <p:grpSpPr>
          <a:xfrm>
            <a:off x="652057" y="5504283"/>
            <a:ext cx="5245142" cy="1086874"/>
            <a:chOff x="652057" y="5504283"/>
            <a:chExt cx="5245142" cy="1086874"/>
          </a:xfrm>
        </p:grpSpPr>
        <p:sp>
          <p:nvSpPr>
            <p:cNvPr id="2078" name="Rectangle 96">
              <a:extLst>
                <a:ext uri="{FF2B5EF4-FFF2-40B4-BE49-F238E27FC236}">
                  <a16:creationId xmlns:a16="http://schemas.microsoft.com/office/drawing/2014/main" id="{6CFBAD78-794C-F2BB-BAFD-E18403037584}"/>
                </a:ext>
              </a:extLst>
            </p:cNvPr>
            <p:cNvSpPr/>
            <p:nvPr/>
          </p:nvSpPr>
          <p:spPr>
            <a:xfrm>
              <a:off x="857064" y="5553656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79" name="Rectangle 97">
              <a:extLst>
                <a:ext uri="{FF2B5EF4-FFF2-40B4-BE49-F238E27FC236}">
                  <a16:creationId xmlns:a16="http://schemas.microsoft.com/office/drawing/2014/main" id="{01DD3B55-1DA4-0ACF-6F29-5946A4CDFBC8}"/>
                </a:ext>
              </a:extLst>
            </p:cNvPr>
            <p:cNvSpPr/>
            <p:nvPr/>
          </p:nvSpPr>
          <p:spPr>
            <a:xfrm>
              <a:off x="857064" y="5504283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80" name="Rectangle 35">
              <a:extLst>
                <a:ext uri="{FF2B5EF4-FFF2-40B4-BE49-F238E27FC236}">
                  <a16:creationId xmlns:a16="http://schemas.microsoft.com/office/drawing/2014/main" id="{9A9576FB-5157-F773-143E-E7C3FFD49DBB}"/>
                </a:ext>
              </a:extLst>
            </p:cNvPr>
            <p:cNvSpPr/>
            <p:nvPr/>
          </p:nvSpPr>
          <p:spPr>
            <a:xfrm>
              <a:off x="2295098" y="5504283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88" name="Freeform 1">
              <a:extLst>
                <a:ext uri="{FF2B5EF4-FFF2-40B4-BE49-F238E27FC236}">
                  <a16:creationId xmlns:a16="http://schemas.microsoft.com/office/drawing/2014/main" id="{4A2F5199-CE39-A054-3A0F-54F9601C7092}"/>
                </a:ext>
              </a:extLst>
            </p:cNvPr>
            <p:cNvSpPr/>
            <p:nvPr/>
          </p:nvSpPr>
          <p:spPr>
            <a:xfrm>
              <a:off x="652057" y="5791534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4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0" name="TextBox 75">
              <a:extLst>
                <a:ext uri="{FF2B5EF4-FFF2-40B4-BE49-F238E27FC236}">
                  <a16:creationId xmlns:a16="http://schemas.microsoft.com/office/drawing/2014/main" id="{1C9862A1-93F4-39E5-862A-9CED9D327C80}"/>
                </a:ext>
              </a:extLst>
            </p:cNvPr>
            <p:cNvSpPr txBox="1"/>
            <p:nvPr/>
          </p:nvSpPr>
          <p:spPr>
            <a:xfrm flipH="1">
              <a:off x="2880796" y="6171258"/>
              <a:ext cx="3016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Arquitectura</a:t>
              </a:r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 y </a:t>
              </a:r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Lenguaje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3" name="Picture 18" descr="Icono de Laurel Detailed Rounded Color Omission">
              <a:extLst>
                <a:ext uri="{FF2B5EF4-FFF2-40B4-BE49-F238E27FC236}">
                  <a16:creationId xmlns:a16="http://schemas.microsoft.com/office/drawing/2014/main" id="{DF5CBCE3-248F-C665-2A6C-BDAAD6DDD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2964210" y="5515968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3" name="Grupo 1052">
            <a:extLst>
              <a:ext uri="{FF2B5EF4-FFF2-40B4-BE49-F238E27FC236}">
                <a16:creationId xmlns:a16="http://schemas.microsoft.com/office/drawing/2014/main" id="{6997D152-3E18-D633-F12F-6633A6C0029B}"/>
              </a:ext>
            </a:extLst>
          </p:cNvPr>
          <p:cNvGrpSpPr/>
          <p:nvPr/>
        </p:nvGrpSpPr>
        <p:grpSpPr>
          <a:xfrm>
            <a:off x="6246504" y="1337537"/>
            <a:ext cx="5230464" cy="1122665"/>
            <a:chOff x="6522495" y="1329270"/>
            <a:chExt cx="5230464" cy="1122665"/>
          </a:xfrm>
        </p:grpSpPr>
        <p:sp>
          <p:nvSpPr>
            <p:cNvPr id="2102" name="Rectangle 59">
              <a:extLst>
                <a:ext uri="{FF2B5EF4-FFF2-40B4-BE49-F238E27FC236}">
                  <a16:creationId xmlns:a16="http://schemas.microsoft.com/office/drawing/2014/main" id="{00E50D55-FA95-7D53-BE1E-76749E6A687B}"/>
                </a:ext>
              </a:extLst>
            </p:cNvPr>
            <p:cNvSpPr/>
            <p:nvPr/>
          </p:nvSpPr>
          <p:spPr>
            <a:xfrm>
              <a:off x="6727502" y="1452121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3" name="Rectangle 60">
              <a:extLst>
                <a:ext uri="{FF2B5EF4-FFF2-40B4-BE49-F238E27FC236}">
                  <a16:creationId xmlns:a16="http://schemas.microsoft.com/office/drawing/2014/main" id="{896ABEF1-B1E0-E04F-ACE6-F13847B40089}"/>
                </a:ext>
              </a:extLst>
            </p:cNvPr>
            <p:cNvSpPr/>
            <p:nvPr/>
          </p:nvSpPr>
          <p:spPr>
            <a:xfrm>
              <a:off x="6727502" y="1402747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4" name="Rectangle 35">
              <a:extLst>
                <a:ext uri="{FF2B5EF4-FFF2-40B4-BE49-F238E27FC236}">
                  <a16:creationId xmlns:a16="http://schemas.microsoft.com/office/drawing/2014/main" id="{B9EC1692-53F6-F6AC-CCFC-9468AEBD095C}"/>
                </a:ext>
              </a:extLst>
            </p:cNvPr>
            <p:cNvSpPr/>
            <p:nvPr/>
          </p:nvSpPr>
          <p:spPr>
            <a:xfrm>
              <a:off x="8165536" y="1402747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5" name="Freeform 1">
              <a:extLst>
                <a:ext uri="{FF2B5EF4-FFF2-40B4-BE49-F238E27FC236}">
                  <a16:creationId xmlns:a16="http://schemas.microsoft.com/office/drawing/2014/main" id="{9834E09F-BF31-77B3-48C0-C0D59D5C340B}"/>
                </a:ext>
              </a:extLst>
            </p:cNvPr>
            <p:cNvSpPr/>
            <p:nvPr/>
          </p:nvSpPr>
          <p:spPr>
            <a:xfrm>
              <a:off x="6522495" y="1663859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5</a:t>
              </a:r>
            </a:p>
          </p:txBody>
        </p:sp>
        <p:sp>
          <p:nvSpPr>
            <p:cNvPr id="2107" name="TextBox 75">
              <a:extLst>
                <a:ext uri="{FF2B5EF4-FFF2-40B4-BE49-F238E27FC236}">
                  <a16:creationId xmlns:a16="http://schemas.microsoft.com/office/drawing/2014/main" id="{63ED8542-5B4D-92F7-04D8-1B672C4AEEFE}"/>
                </a:ext>
              </a:extLst>
            </p:cNvPr>
            <p:cNvSpPr txBox="1"/>
            <p:nvPr/>
          </p:nvSpPr>
          <p:spPr>
            <a:xfrm flipH="1">
              <a:off x="8769400" y="2040372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Seguridad</a:t>
              </a:r>
            </a:p>
          </p:txBody>
        </p:sp>
        <p:pic>
          <p:nvPicPr>
            <p:cNvPr id="1044" name="Picture 18" descr="Icono de Laurel Detailed Rounded Color Omission">
              <a:extLst>
                <a:ext uri="{FF2B5EF4-FFF2-40B4-BE49-F238E27FC236}">
                  <a16:creationId xmlns:a16="http://schemas.microsoft.com/office/drawing/2014/main" id="{0D7DADFB-E595-7AC3-4380-BEE20D20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8896345" y="1329270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Oval 2">
            <a:extLst>
              <a:ext uri="{FF2B5EF4-FFF2-40B4-BE49-F238E27FC236}">
                <a16:creationId xmlns:a16="http://schemas.microsoft.com/office/drawing/2014/main" id="{21AB6C8A-6B7B-50F5-750F-4FBF9428E733}"/>
              </a:ext>
            </a:extLst>
          </p:cNvPr>
          <p:cNvSpPr/>
          <p:nvPr/>
        </p:nvSpPr>
        <p:spPr>
          <a:xfrm>
            <a:off x="5116323" y="863412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86ECC40F-15D0-C6DC-EB92-5CC0E155FD0F}"/>
              </a:ext>
            </a:extLst>
          </p:cNvPr>
          <p:cNvSpPr/>
          <p:nvPr/>
        </p:nvSpPr>
        <p:spPr>
          <a:xfrm>
            <a:off x="5338791" y="863412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FF5C53D6-2B11-E516-6C9C-9B8558D0A801}"/>
              </a:ext>
            </a:extLst>
          </p:cNvPr>
          <p:cNvSpPr/>
          <p:nvPr/>
        </p:nvSpPr>
        <p:spPr>
          <a:xfrm>
            <a:off x="5561259" y="863412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37BFAE42-8A8D-ADA0-8816-AAE364D61555}"/>
              </a:ext>
            </a:extLst>
          </p:cNvPr>
          <p:cNvSpPr/>
          <p:nvPr/>
        </p:nvSpPr>
        <p:spPr>
          <a:xfrm>
            <a:off x="5783727" y="863412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59F1835F-1367-6ED0-92BE-9ED8579B57F0}"/>
              </a:ext>
            </a:extLst>
          </p:cNvPr>
          <p:cNvSpPr/>
          <p:nvPr/>
        </p:nvSpPr>
        <p:spPr>
          <a:xfrm>
            <a:off x="6006194" y="863412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04A91E-4423-AFC3-9E85-7D2FA214614D}"/>
              </a:ext>
            </a:extLst>
          </p:cNvPr>
          <p:cNvSpPr txBox="1"/>
          <p:nvPr/>
        </p:nvSpPr>
        <p:spPr>
          <a:xfrm>
            <a:off x="1933281" y="222958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078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DNC Según la Fuente de Información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4DB086-563F-1C93-6F7D-DCB8592AC80D}"/>
              </a:ext>
            </a:extLst>
          </p:cNvPr>
          <p:cNvSpPr txBox="1"/>
          <p:nvPr/>
        </p:nvSpPr>
        <p:spPr>
          <a:xfrm>
            <a:off x="504158" y="1584249"/>
            <a:ext cx="55918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DNC Basada en el Desempeño:</a:t>
            </a:r>
            <a:r>
              <a:rPr lang="es-ES" dirty="0"/>
              <a:t> Se centra en el análisis del desempeño actual de los empleados para identificar brechas y áreas de mejora.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DNC Basada en las Competencias:</a:t>
            </a:r>
            <a:r>
              <a:rPr lang="es-ES" dirty="0">
                <a:highlight>
                  <a:srgbClr val="FFFF00"/>
                </a:highlight>
              </a:rPr>
              <a:t> Identifica las competencias requeridas para un puesto específico y evalúa las competencias actuales de los empleados para detectar brechas.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DNC Basada en el Contexto:</a:t>
            </a:r>
            <a:r>
              <a:rPr lang="es-ES" dirty="0">
                <a:highlight>
                  <a:srgbClr val="FFFF00"/>
                </a:highlight>
              </a:rPr>
              <a:t> Considera factores externos como cambios en la industria, nuevas regulaciones o tecnologías emergentes que pueden requerir nuevas habilidades o conocimientos.</a:t>
            </a:r>
          </a:p>
          <a:p>
            <a:endParaRPr lang="es-ES" dirty="0"/>
          </a:p>
          <a:p>
            <a:r>
              <a:rPr lang="es-ES" b="1" dirty="0"/>
              <a:t>DNC Basada en la Demanda: </a:t>
            </a:r>
            <a:r>
              <a:rPr lang="es-ES" dirty="0"/>
              <a:t>Identifica necesidades de capacitación basadas en las demandas y expectativas de los clientes o del mercado.</a:t>
            </a:r>
            <a:endParaRPr lang="es-MX" dirty="0"/>
          </a:p>
        </p:txBody>
      </p:sp>
      <p:pic>
        <p:nvPicPr>
          <p:cNvPr id="1026" name="Picture 2" descr="logotipo de aplicaciones móviles de Microsoft Excel 17396828 PNG">
            <a:extLst>
              <a:ext uri="{FF2B5EF4-FFF2-40B4-BE49-F238E27FC236}">
                <a16:creationId xmlns:a16="http://schemas.microsoft.com/office/drawing/2014/main" id="{A8A9CCD8-54F2-93D7-D9F9-C911E359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22" y="1537815"/>
            <a:ext cx="4413534" cy="44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142149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DNC Modelo Comparativo: Competencias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EBC3C1-82D2-7CDF-7048-5E1AD93E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4" y="1249851"/>
            <a:ext cx="11991871" cy="5505165"/>
          </a:xfrm>
          <a:prstGeom prst="rect">
            <a:avLst/>
          </a:prstGeom>
        </p:spPr>
      </p:pic>
      <p:pic>
        <p:nvPicPr>
          <p:cNvPr id="208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17FE438C-C27C-8564-9B48-5B82381E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4211" y="2120557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28C00E07-110F-4128-9361-BA470D61E2F2}"/>
              </a:ext>
            </a:extLst>
          </p:cNvPr>
          <p:cNvSpPr txBox="1"/>
          <p:nvPr/>
        </p:nvSpPr>
        <p:spPr>
          <a:xfrm rot="498951">
            <a:off x="3102268" y="2295140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Digitalizar la DP</a:t>
            </a:r>
          </a:p>
        </p:txBody>
      </p:sp>
      <p:pic>
        <p:nvPicPr>
          <p:cNvPr id="103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438344B7-4B1A-6E44-4CEB-9A6B3DC9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0088" y="217546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CuadroTexto 1034">
            <a:extLst>
              <a:ext uri="{FF2B5EF4-FFF2-40B4-BE49-F238E27FC236}">
                <a16:creationId xmlns:a16="http://schemas.microsoft.com/office/drawing/2014/main" id="{2830D55A-F293-9CFB-32BC-9F00F1D4120C}"/>
              </a:ext>
            </a:extLst>
          </p:cNvPr>
          <p:cNvSpPr txBox="1"/>
          <p:nvPr/>
        </p:nvSpPr>
        <p:spPr>
          <a:xfrm rot="498951">
            <a:off x="4908145" y="2196160"/>
            <a:ext cx="76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Barra de Avance con Evidencia</a:t>
            </a:r>
          </a:p>
        </p:txBody>
      </p:sp>
      <p:pic>
        <p:nvPicPr>
          <p:cNvPr id="1036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4B89F4E7-3A92-C83D-E911-5BC81B88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3201" y="193781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uadroTexto 1036">
            <a:extLst>
              <a:ext uri="{FF2B5EF4-FFF2-40B4-BE49-F238E27FC236}">
                <a16:creationId xmlns:a16="http://schemas.microsoft.com/office/drawing/2014/main" id="{25CF70F2-2844-2F6A-FF23-329B40C3FD42}"/>
              </a:ext>
            </a:extLst>
          </p:cNvPr>
          <p:cNvSpPr txBox="1"/>
          <p:nvPr/>
        </p:nvSpPr>
        <p:spPr>
          <a:xfrm rot="498951">
            <a:off x="1961258" y="2035454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Listado de Personal Clasificado</a:t>
            </a:r>
          </a:p>
        </p:txBody>
      </p:sp>
      <p:pic>
        <p:nvPicPr>
          <p:cNvPr id="103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E0E104CE-D6FF-EA65-E38F-70BCB320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2135" y="3769830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CuadroTexto 1038">
            <a:extLst>
              <a:ext uri="{FF2B5EF4-FFF2-40B4-BE49-F238E27FC236}">
                <a16:creationId xmlns:a16="http://schemas.microsoft.com/office/drawing/2014/main" id="{5625C88F-A750-0E7D-F35C-88E20CC0EC41}"/>
              </a:ext>
            </a:extLst>
          </p:cNvPr>
          <p:cNvSpPr txBox="1"/>
          <p:nvPr/>
        </p:nvSpPr>
        <p:spPr>
          <a:xfrm rot="498951">
            <a:off x="1960192" y="3867469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Conectar a Base Oficial </a:t>
            </a:r>
          </a:p>
        </p:txBody>
      </p:sp>
      <p:pic>
        <p:nvPicPr>
          <p:cNvPr id="104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A806BD1D-0A11-005A-07F1-17A479F0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880" y="282287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C6B5A798-037A-B2B1-55E0-D703675D9963}"/>
              </a:ext>
            </a:extLst>
          </p:cNvPr>
          <p:cNvSpPr txBox="1"/>
          <p:nvPr/>
        </p:nvSpPr>
        <p:spPr>
          <a:xfrm rot="498951">
            <a:off x="6313073" y="3079550"/>
            <a:ext cx="832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Automática</a:t>
            </a:r>
          </a:p>
        </p:txBody>
      </p:sp>
      <p:pic>
        <p:nvPicPr>
          <p:cNvPr id="1042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B28F7DDC-FF72-5E71-B2A7-E0ED9219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2295" y="3938217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CuadroTexto 1042">
            <a:extLst>
              <a:ext uri="{FF2B5EF4-FFF2-40B4-BE49-F238E27FC236}">
                <a16:creationId xmlns:a16="http://schemas.microsoft.com/office/drawing/2014/main" id="{7D6517D4-DEC7-CA12-DB89-9CD1A003403E}"/>
              </a:ext>
            </a:extLst>
          </p:cNvPr>
          <p:cNvSpPr txBox="1"/>
          <p:nvPr/>
        </p:nvSpPr>
        <p:spPr>
          <a:xfrm rot="498951">
            <a:off x="7322488" y="4117947"/>
            <a:ext cx="83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Gaps Automático</a:t>
            </a:r>
          </a:p>
        </p:txBody>
      </p:sp>
      <p:pic>
        <p:nvPicPr>
          <p:cNvPr id="104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70DB9BB5-67AB-DFF7-E10C-0EE5F114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4133" y="467927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EBF968FC-0982-7EE6-4FBC-93A499ACF73F}"/>
              </a:ext>
            </a:extLst>
          </p:cNvPr>
          <p:cNvSpPr txBox="1"/>
          <p:nvPr/>
        </p:nvSpPr>
        <p:spPr>
          <a:xfrm rot="498951">
            <a:off x="8124326" y="4782061"/>
            <a:ext cx="832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Analista de Capacitación</a:t>
            </a:r>
          </a:p>
        </p:txBody>
      </p:sp>
      <p:pic>
        <p:nvPicPr>
          <p:cNvPr id="104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8F550292-F542-0065-8958-7D341C6A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3531" y="168750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E4B3AAA7-6EFE-990A-90C5-CC48BD76FD89}"/>
              </a:ext>
            </a:extLst>
          </p:cNvPr>
          <p:cNvSpPr txBox="1"/>
          <p:nvPr/>
        </p:nvSpPr>
        <p:spPr>
          <a:xfrm rot="498951">
            <a:off x="10001588" y="1939033"/>
            <a:ext cx="761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Power BI</a:t>
            </a:r>
          </a:p>
        </p:txBody>
      </p:sp>
      <p:pic>
        <p:nvPicPr>
          <p:cNvPr id="105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119CC1EB-2AD7-B213-1204-A51B58F1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2439" y="2958990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3EA18CBB-501D-0867-ACC9-DC582E2A6EC4}"/>
              </a:ext>
            </a:extLst>
          </p:cNvPr>
          <p:cNvSpPr txBox="1"/>
          <p:nvPr/>
        </p:nvSpPr>
        <p:spPr>
          <a:xfrm rot="498951">
            <a:off x="9830496" y="3056629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Vía Correo </a:t>
            </a:r>
          </a:p>
          <a:p>
            <a:pPr algn="ctr"/>
            <a:r>
              <a:rPr lang="es-MX" sz="1000" dirty="0"/>
              <a:t>Automático</a:t>
            </a:r>
          </a:p>
        </p:txBody>
      </p:sp>
      <p:pic>
        <p:nvPicPr>
          <p:cNvPr id="1052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90462456-3795-195B-59BD-F8A10831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6947" y="451819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A234D4C1-CA57-69B0-FD09-E5AFBC99A7D8}"/>
              </a:ext>
            </a:extLst>
          </p:cNvPr>
          <p:cNvSpPr txBox="1"/>
          <p:nvPr/>
        </p:nvSpPr>
        <p:spPr>
          <a:xfrm rot="498951">
            <a:off x="9815004" y="4692779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Expedientes</a:t>
            </a:r>
          </a:p>
        </p:txBody>
      </p:sp>
      <p:pic>
        <p:nvPicPr>
          <p:cNvPr id="105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B05BF289-D80B-5B4B-D2A5-ED353AD4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7278" y="5820122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096E05BE-91C2-854E-C691-2B94FD7F3983}"/>
              </a:ext>
            </a:extLst>
          </p:cNvPr>
          <p:cNvSpPr txBox="1"/>
          <p:nvPr/>
        </p:nvSpPr>
        <p:spPr>
          <a:xfrm rot="498951">
            <a:off x="8307471" y="5999852"/>
            <a:ext cx="83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Adjuntar Evidencia</a:t>
            </a:r>
          </a:p>
        </p:txBody>
      </p:sp>
      <p:sp>
        <p:nvSpPr>
          <p:cNvPr id="2081" name="Rectángulo 2080">
            <a:extLst>
              <a:ext uri="{FF2B5EF4-FFF2-40B4-BE49-F238E27FC236}">
                <a16:creationId xmlns:a16="http://schemas.microsoft.com/office/drawing/2014/main" id="{E25A6459-5A7D-B0F6-15B6-4845965470C8}"/>
              </a:ext>
            </a:extLst>
          </p:cNvPr>
          <p:cNvSpPr/>
          <p:nvPr/>
        </p:nvSpPr>
        <p:spPr>
          <a:xfrm>
            <a:off x="149738" y="5613258"/>
            <a:ext cx="4596831" cy="10373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El sistema deberá ser flexible/editable: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Crear Planes de capacitación por Puesto con vinculación automática a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Acceso a expedientes digitales.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Alinear a Capacitación en temas de Valor Sustentable: Valor: Solución de Problemas. Sustentable: Sensibilización </a:t>
            </a:r>
          </a:p>
        </p:txBody>
      </p:sp>
      <p:pic>
        <p:nvPicPr>
          <p:cNvPr id="208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6A289322-556A-1C4C-57F9-C04B6529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598" y="3249848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CuadroTexto 2088">
            <a:extLst>
              <a:ext uri="{FF2B5EF4-FFF2-40B4-BE49-F238E27FC236}">
                <a16:creationId xmlns:a16="http://schemas.microsoft.com/office/drawing/2014/main" id="{07A4CFBA-D5CE-909F-C22F-D7F3DBAD90B9}"/>
              </a:ext>
            </a:extLst>
          </p:cNvPr>
          <p:cNvSpPr txBox="1"/>
          <p:nvPr/>
        </p:nvSpPr>
        <p:spPr>
          <a:xfrm rot="498951">
            <a:off x="3253655" y="3424431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Notificación digital</a:t>
            </a:r>
          </a:p>
        </p:txBody>
      </p:sp>
    </p:spTree>
    <p:extLst>
      <p:ext uri="{BB962C8B-B14F-4D97-AF65-F5344CB8AC3E}">
        <p14:creationId xmlns:p14="http://schemas.microsoft.com/office/powerpoint/2010/main" val="24679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5" grpId="0"/>
      <p:bldP spid="1037" grpId="0"/>
      <p:bldP spid="1039" grpId="0"/>
      <p:bldP spid="1041" grpId="0"/>
      <p:bldP spid="1043" grpId="0"/>
      <p:bldP spid="1045" grpId="0"/>
      <p:bldP spid="1049" grpId="0"/>
      <p:bldP spid="1051" grpId="0"/>
      <p:bldP spid="1053" grpId="0"/>
      <p:bldP spid="1055" grpId="0"/>
      <p:bldP spid="2081" grpId="0" animBg="1"/>
      <p:bldP spid="20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Tipos de Información y Colaboradores 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D168B93-4554-C3A7-30AA-8E7947A0E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511596"/>
              </p:ext>
            </p:extLst>
          </p:nvPr>
        </p:nvGraphicFramePr>
        <p:xfrm>
          <a:off x="3187280" y="1462501"/>
          <a:ext cx="654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037">
                  <a:extLst>
                    <a:ext uri="{9D8B030D-6E8A-4147-A177-3AD203B41FA5}">
                      <a16:colId xmlns:a16="http://schemas.microsoft.com/office/drawing/2014/main" val="3765504830"/>
                    </a:ext>
                  </a:extLst>
                </a:gridCol>
                <a:gridCol w="2386739">
                  <a:extLst>
                    <a:ext uri="{9D8B030D-6E8A-4147-A177-3AD203B41FA5}">
                      <a16:colId xmlns:a16="http://schemas.microsoft.com/office/drawing/2014/main" val="2574157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Información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Tipo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6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Puestos, Nombres, cursos, </a:t>
                      </a:r>
                      <a:r>
                        <a:rPr lang="es-MX" sz="1600" dirty="0" err="1"/>
                        <a:t>etc</a:t>
                      </a:r>
                      <a:r>
                        <a:rPr lang="es-MX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4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Calificaciones, % Cumplimientos, </a:t>
                      </a:r>
                      <a:r>
                        <a:rPr lang="es-MX" sz="1600" dirty="0" err="1"/>
                        <a:t>etc</a:t>
                      </a:r>
                      <a:r>
                        <a:rPr lang="es-MX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Numérico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Expedientes Digitales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Archivos PDF, 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2625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339B784-8BCC-FF0E-0F30-B564D1142019}"/>
              </a:ext>
            </a:extLst>
          </p:cNvPr>
          <p:cNvSpPr txBox="1"/>
          <p:nvPr/>
        </p:nvSpPr>
        <p:spPr>
          <a:xfrm>
            <a:off x="2534119" y="3033022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¿Quiénes Accederían?</a:t>
            </a:r>
          </a:p>
        </p:txBody>
      </p:sp>
      <p:pic>
        <p:nvPicPr>
          <p:cNvPr id="8" name="Picture 2" descr="Iconos de Administrador para descargar gratis">
            <a:extLst>
              <a:ext uri="{FF2B5EF4-FFF2-40B4-BE49-F238E27FC236}">
                <a16:creationId xmlns:a16="http://schemas.microsoft.com/office/drawing/2014/main" id="{6099F8A4-24A8-A895-D7D7-66240537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62" y="3850272"/>
            <a:ext cx="999407" cy="9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72E60AE-CCE9-E62A-9441-7DC932FFAE9F}"/>
              </a:ext>
            </a:extLst>
          </p:cNvPr>
          <p:cNvSpPr txBox="1"/>
          <p:nvPr/>
        </p:nvSpPr>
        <p:spPr>
          <a:xfrm>
            <a:off x="2955157" y="4803185"/>
            <a:ext cx="178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Jefa de </a:t>
            </a:r>
            <a:r>
              <a:rPr lang="es-MX" sz="1200" dirty="0" smtClean="0"/>
              <a:t>Capacitación</a:t>
            </a:r>
          </a:p>
          <a:p>
            <a:pPr algn="ctr"/>
            <a:r>
              <a:rPr lang="es-MX" sz="1200" i="1" dirty="0"/>
              <a:t>(crean el </a:t>
            </a:r>
            <a:r>
              <a:rPr lang="es-MX" sz="1200" i="1" dirty="0" err="1"/>
              <a:t>dnc</a:t>
            </a:r>
            <a:r>
              <a:rPr lang="es-MX" sz="1200" i="1" dirty="0" smtClean="0"/>
              <a:t>) (</a:t>
            </a:r>
            <a:r>
              <a:rPr lang="es-MX" sz="1200" i="1" dirty="0" err="1" smtClean="0"/>
              <a:t>admin</a:t>
            </a:r>
            <a:r>
              <a:rPr lang="es-MX" sz="1200" i="1" dirty="0" smtClean="0"/>
              <a:t>)</a:t>
            </a:r>
            <a:endParaRPr lang="es-MX" sz="1200" i="1" dirty="0"/>
          </a:p>
          <a:p>
            <a:pPr algn="ctr"/>
            <a:endParaRPr lang="es-MX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54EEBB6-D59B-9A48-6536-B9EDC09226DB}"/>
              </a:ext>
            </a:extLst>
          </p:cNvPr>
          <p:cNvSpPr txBox="1"/>
          <p:nvPr/>
        </p:nvSpPr>
        <p:spPr>
          <a:xfrm>
            <a:off x="7795029" y="4803185"/>
            <a:ext cx="178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Colaboradores</a:t>
            </a:r>
          </a:p>
          <a:p>
            <a:pPr algn="ctr"/>
            <a:r>
              <a:rPr lang="es-MX" sz="1200" dirty="0"/>
              <a:t>Administrativos Múltiples</a:t>
            </a:r>
          </a:p>
        </p:txBody>
      </p:sp>
      <p:pic>
        <p:nvPicPr>
          <p:cNvPr id="29" name="Picture 4" descr="Empleados - Iconos gratis de personas">
            <a:extLst>
              <a:ext uri="{FF2B5EF4-FFF2-40B4-BE49-F238E27FC236}">
                <a16:creationId xmlns:a16="http://schemas.microsoft.com/office/drawing/2014/main" id="{1BF66D64-15EE-E949-13A2-D159F317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84" y="3803778"/>
            <a:ext cx="1000412" cy="10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6" descr="Gerente - Iconos gratis de personas">
            <a:extLst>
              <a:ext uri="{FF2B5EF4-FFF2-40B4-BE49-F238E27FC236}">
                <a16:creationId xmlns:a16="http://schemas.microsoft.com/office/drawing/2014/main" id="{F4F6696A-F94E-24C7-7F37-E48173EB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08" y="3861280"/>
            <a:ext cx="854457" cy="8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CuadroTexto 2070">
            <a:extLst>
              <a:ext uri="{FF2B5EF4-FFF2-40B4-BE49-F238E27FC236}">
                <a16:creationId xmlns:a16="http://schemas.microsoft.com/office/drawing/2014/main" id="{733E1CFC-60D2-E965-6505-58D46A535150}"/>
              </a:ext>
            </a:extLst>
          </p:cNvPr>
          <p:cNvSpPr txBox="1"/>
          <p:nvPr/>
        </p:nvSpPr>
        <p:spPr>
          <a:xfrm>
            <a:off x="5312433" y="4798177"/>
            <a:ext cx="178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Gerente de </a:t>
            </a:r>
            <a:r>
              <a:rPr lang="es-MX" sz="1200" dirty="0" smtClean="0"/>
              <a:t>CH</a:t>
            </a:r>
          </a:p>
          <a:p>
            <a:pPr algn="ctr"/>
            <a:r>
              <a:rPr lang="es-MX" sz="1200" i="1" dirty="0"/>
              <a:t>Visualización de </a:t>
            </a:r>
            <a:r>
              <a:rPr lang="es-MX" sz="1200" i="1" dirty="0" err="1"/>
              <a:t>dp</a:t>
            </a:r>
            <a:r>
              <a:rPr lang="es-MX" sz="1200" i="1" dirty="0"/>
              <a:t> y </a:t>
            </a:r>
            <a:r>
              <a:rPr lang="es-MX" sz="1200" i="1" dirty="0" err="1"/>
              <a:t>dnc</a:t>
            </a:r>
            <a:endParaRPr lang="es-MX" sz="1200" i="1" dirty="0"/>
          </a:p>
          <a:p>
            <a:pPr algn="ctr"/>
            <a:endParaRPr lang="es-MX" sz="1200" dirty="0"/>
          </a:p>
        </p:txBody>
      </p:sp>
      <p:sp>
        <p:nvSpPr>
          <p:cNvPr id="2073" name="CuadroTexto 2072">
            <a:extLst>
              <a:ext uri="{FF2B5EF4-FFF2-40B4-BE49-F238E27FC236}">
                <a16:creationId xmlns:a16="http://schemas.microsoft.com/office/drawing/2014/main" id="{AB3CAC1C-A4EA-D238-78A1-A156C54E7A1A}"/>
              </a:ext>
            </a:extLst>
          </p:cNvPr>
          <p:cNvSpPr txBox="1"/>
          <p:nvPr/>
        </p:nvSpPr>
        <p:spPr>
          <a:xfrm>
            <a:off x="667064" y="4752256"/>
            <a:ext cx="178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Jefe de </a:t>
            </a:r>
            <a:r>
              <a:rPr lang="es-MX" sz="1200" dirty="0" smtClean="0"/>
              <a:t>Reclutamiento</a:t>
            </a:r>
          </a:p>
          <a:p>
            <a:pPr algn="ctr"/>
            <a:r>
              <a:rPr lang="es-MX" sz="1200" b="1" dirty="0"/>
              <a:t>(</a:t>
            </a:r>
            <a:r>
              <a:rPr lang="es-MX" sz="1200" b="1" dirty="0" err="1"/>
              <a:t>Admin</a:t>
            </a:r>
            <a:r>
              <a:rPr lang="es-MX" sz="1200" b="1" dirty="0" smtClean="0"/>
              <a:t>) (crea </a:t>
            </a:r>
            <a:r>
              <a:rPr lang="es-MX" sz="1200" b="1" dirty="0" err="1" smtClean="0"/>
              <a:t>dp</a:t>
            </a:r>
            <a:r>
              <a:rPr lang="es-MX" sz="1200" b="1" dirty="0" smtClean="0"/>
              <a:t>)</a:t>
            </a:r>
            <a:endParaRPr lang="es-MX" sz="1200" b="1" dirty="0"/>
          </a:p>
        </p:txBody>
      </p:sp>
      <p:pic>
        <p:nvPicPr>
          <p:cNvPr id="2074" name="Picture 8" descr="Reclutamiento - Iconos gratis de personas">
            <a:extLst>
              <a:ext uri="{FF2B5EF4-FFF2-40B4-BE49-F238E27FC236}">
                <a16:creationId xmlns:a16="http://schemas.microsoft.com/office/drawing/2014/main" id="{103D521E-F055-25E0-D5F7-3DD24D8B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05" y="3775348"/>
            <a:ext cx="945397" cy="94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CuadroTexto 2078">
            <a:extLst>
              <a:ext uri="{FF2B5EF4-FFF2-40B4-BE49-F238E27FC236}">
                <a16:creationId xmlns:a16="http://schemas.microsoft.com/office/drawing/2014/main" id="{CE258AF9-4F48-B746-92A2-6362287BD555}"/>
              </a:ext>
            </a:extLst>
          </p:cNvPr>
          <p:cNvSpPr txBox="1"/>
          <p:nvPr/>
        </p:nvSpPr>
        <p:spPr>
          <a:xfrm>
            <a:off x="2591944" y="5264850"/>
            <a:ext cx="242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 smtClean="0"/>
              <a:t>Visualización de DP</a:t>
            </a:r>
          </a:p>
          <a:p>
            <a:pPr algn="ctr"/>
            <a:r>
              <a:rPr lang="es-MX" sz="1200" i="1" dirty="0" smtClean="0"/>
              <a:t>Programación de cursos requeridos en DP</a:t>
            </a:r>
            <a:endParaRPr lang="es-MX" sz="1200" i="1" dirty="0" smtClean="0"/>
          </a:p>
          <a:p>
            <a:pPr algn="ctr"/>
            <a:r>
              <a:rPr lang="es-MX" sz="1200" i="1" dirty="0" smtClean="0"/>
              <a:t>Notificación de evaluación periódica </a:t>
            </a:r>
            <a:r>
              <a:rPr lang="es-MX" sz="1200" i="1" dirty="0" err="1" smtClean="0"/>
              <a:t>dnc</a:t>
            </a:r>
            <a:endParaRPr lang="es-MX" sz="1200" i="1" dirty="0"/>
          </a:p>
          <a:p>
            <a:pPr algn="ctr"/>
            <a:r>
              <a:rPr lang="es-MX" sz="1200" i="1" dirty="0" smtClean="0"/>
              <a:t>Concentrado de cursos</a:t>
            </a:r>
          </a:p>
          <a:p>
            <a:pPr algn="ctr"/>
            <a:r>
              <a:rPr lang="es-MX" sz="1200" i="1" dirty="0" smtClean="0"/>
              <a:t>Programación </a:t>
            </a:r>
            <a:r>
              <a:rPr lang="es-MX" sz="1200" i="1" dirty="0" smtClean="0"/>
              <a:t>de cursos detectados</a:t>
            </a:r>
          </a:p>
          <a:p>
            <a:pPr algn="ctr"/>
            <a:r>
              <a:rPr lang="es-MX" sz="1200" i="1" dirty="0" smtClean="0"/>
              <a:t>Actualización de cursos requeridos</a:t>
            </a:r>
            <a:endParaRPr lang="es-MX" sz="1200" i="1" dirty="0" smtClean="0"/>
          </a:p>
          <a:p>
            <a:pPr algn="ctr"/>
            <a:endParaRPr lang="es-MX" sz="1200" i="1" dirty="0"/>
          </a:p>
          <a:p>
            <a:pPr algn="ctr"/>
            <a:endParaRPr lang="es-MX" sz="1200" i="1" dirty="0"/>
          </a:p>
        </p:txBody>
      </p:sp>
      <p:sp>
        <p:nvSpPr>
          <p:cNvPr id="2090" name="CuadroTexto 2089">
            <a:extLst>
              <a:ext uri="{FF2B5EF4-FFF2-40B4-BE49-F238E27FC236}">
                <a16:creationId xmlns:a16="http://schemas.microsoft.com/office/drawing/2014/main" id="{862B0823-328C-94D0-42F5-6F30A4A39356}"/>
              </a:ext>
            </a:extLst>
          </p:cNvPr>
          <p:cNvSpPr txBox="1"/>
          <p:nvPr/>
        </p:nvSpPr>
        <p:spPr>
          <a:xfrm>
            <a:off x="5322941" y="5354729"/>
            <a:ext cx="1787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/>
              <a:t>Aprobaciones</a:t>
            </a:r>
          </a:p>
          <a:p>
            <a:pPr algn="ctr"/>
            <a:r>
              <a:rPr lang="es-MX" sz="1200" i="1" dirty="0"/>
              <a:t>Consulta</a:t>
            </a:r>
          </a:p>
          <a:p>
            <a:pPr algn="ctr"/>
            <a:r>
              <a:rPr lang="es-MX" sz="1200" i="1" dirty="0"/>
              <a:t>Monitoreo</a:t>
            </a:r>
          </a:p>
          <a:p>
            <a:pPr algn="ctr"/>
            <a:endParaRPr lang="es-MX" sz="1200" i="1" dirty="0"/>
          </a:p>
        </p:txBody>
      </p:sp>
      <p:sp>
        <p:nvSpPr>
          <p:cNvPr id="2091" name="CuadroTexto 2090">
            <a:extLst>
              <a:ext uri="{FF2B5EF4-FFF2-40B4-BE49-F238E27FC236}">
                <a16:creationId xmlns:a16="http://schemas.microsoft.com/office/drawing/2014/main" id="{37E8D3CC-65B0-4D15-9653-67FA22E6F2F9}"/>
              </a:ext>
            </a:extLst>
          </p:cNvPr>
          <p:cNvSpPr txBox="1"/>
          <p:nvPr/>
        </p:nvSpPr>
        <p:spPr>
          <a:xfrm>
            <a:off x="616538" y="5298792"/>
            <a:ext cx="1787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 smtClean="0"/>
              <a:t>Asignación de puestos</a:t>
            </a:r>
          </a:p>
          <a:p>
            <a:pPr algn="ctr"/>
            <a:r>
              <a:rPr lang="es-MX" sz="1200" i="1" dirty="0" smtClean="0"/>
              <a:t>Valida perfil de puesto</a:t>
            </a:r>
          </a:p>
          <a:p>
            <a:pPr algn="ctr"/>
            <a:r>
              <a:rPr lang="es-MX" sz="1200" i="1" dirty="0" smtClean="0"/>
              <a:t>Carga de documentos requeridos</a:t>
            </a:r>
            <a:endParaRPr lang="es-MX" sz="1200" i="1" dirty="0"/>
          </a:p>
          <a:p>
            <a:pPr algn="ctr"/>
            <a:endParaRPr lang="es-MX" sz="1200" i="1" dirty="0"/>
          </a:p>
        </p:txBody>
      </p:sp>
      <p:sp>
        <p:nvSpPr>
          <p:cNvPr id="2092" name="CuadroTexto 2091">
            <a:extLst>
              <a:ext uri="{FF2B5EF4-FFF2-40B4-BE49-F238E27FC236}">
                <a16:creationId xmlns:a16="http://schemas.microsoft.com/office/drawing/2014/main" id="{BF0884E7-6EB8-0755-73DF-023AF1227990}"/>
              </a:ext>
            </a:extLst>
          </p:cNvPr>
          <p:cNvSpPr txBox="1"/>
          <p:nvPr/>
        </p:nvSpPr>
        <p:spPr>
          <a:xfrm>
            <a:off x="7795029" y="5354729"/>
            <a:ext cx="1787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 smtClean="0"/>
              <a:t>Evaluación de su personal a cargo</a:t>
            </a:r>
          </a:p>
          <a:p>
            <a:pPr algn="ctr"/>
            <a:r>
              <a:rPr lang="es-MX" sz="1200" i="1" dirty="0" smtClean="0"/>
              <a:t>Asignación de cursos a su equipo de trabajo</a:t>
            </a:r>
            <a:endParaRPr lang="es-MX" sz="1200" i="1" dirty="0"/>
          </a:p>
        </p:txBody>
      </p:sp>
    </p:spTree>
    <p:extLst>
      <p:ext uri="{BB962C8B-B14F-4D97-AF65-F5344CB8AC3E}">
        <p14:creationId xmlns:p14="http://schemas.microsoft.com/office/powerpoint/2010/main" val="45756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gundo_x0020_Aprobador xmlns="5b7c8c05-a42f-47a2-85a8-dd8f1e4ccc84">
      <UserInfo>
        <DisplayName/>
        <AccountId xsi:nil="true"/>
        <AccountType/>
      </UserInfo>
    </Segundo_x0020_Aprobador>
    <CC xmlns="45b2f6f1-a99b-4207-9ea1-d80684acf366">
      <UserInfo>
        <DisplayName>i:0#.w|gonher\practicantemc</DisplayName>
        <AccountId>1601</AccountId>
        <AccountType/>
      </UserInfo>
      <UserInfo>
        <DisplayName>i:0#.w|gonher\practicanteme2</DisplayName>
        <AccountId>1805</AccountId>
        <AccountType/>
      </UserInfo>
      <UserInfo>
        <DisplayName>i:0#.w|gonher\bhernandez</DisplayName>
        <AccountId>34</AccountId>
        <AccountType/>
      </UserInfo>
      <UserInfo>
        <DisplayName>i:0#.w|gonher\practicantecalidadri</DisplayName>
        <AccountId>1382</AccountId>
        <AccountType/>
      </UserInfo>
      <UserInfo>
        <DisplayName>i:0#.w|gonher\gvillanuevap</DisplayName>
        <AccountId>1903</AccountId>
        <AccountType/>
      </UserInfo>
    </CC>
    <Comentarios xmlns="45b2f6f1-a99b-4207-9ea1-d80684acf366">Primera emisión sin cambios.</Comentarios>
    <AprobacionFormatos xmlns="45b2f6f1-a99b-4207-9ea1-d80684acf366">
      <Url xsi:nil="true"/>
      <Description xsi:nil="true"/>
    </AprobacionFormatos>
    <Primer_x0020_Aprobador xmlns="5b7c8c05-a42f-47a2-85a8-dd8f1e4ccc84">
      <UserInfo>
        <DisplayName/>
        <AccountId xsi:nil="true"/>
        <AccountType/>
      </UserInfo>
    </Primer_x0020_Aprobador>
    <_aprobadores xmlns="45b2f6f1-a99b-4207-9ea1-d80684acf366">agonzalezd@enerya.com;bhernandezc@enerya.com</_aprobadores>
    <Fecha_x0020_de_x0020_Revisi_x00f3_n xmlns="45b2f6f1-a99b-4207-9ea1-d80684acf366">2022-01-31T06:00:00+00:00</Fecha_x0020_de_x0020_Revisi_x00f3_n>
    <Tercer_x0020_Aprobador xmlns="5b7c8c05-a42f-47a2-85a8-dd8f1e4ccc84">
      <UserInfo>
        <DisplayName/>
        <AccountId xsi:nil="true"/>
        <AccountType/>
      </UserInfo>
    </Tercer_x0020_Aprobador>
    <Revisi_x00f3_n xmlns="45b2f6f1-a99b-4207-9ea1-d80684acf366">00</Revisi_x00f3_n>
    <Aprobador xmlns="5b7c8c05-a42f-47a2-85a8-dd8f1e4ccc84">
      <UserInfo>
        <DisplayName/>
        <AccountId xsi:nil="true"/>
        <AccountType/>
      </UserInfo>
    </Aprobador>
    <Fecha_x0020_de_x0020_Emisi_x00f3_n xmlns="45b2f6f1-a99b-4207-9ea1-d80684acf366">2022-01-31T06:00:00+00:00</Fecha_x0020_de_x0020_Emisi_x00f3_n>
    <Dias xmlns="45b2f6f1-a99b-4207-9ea1-d80684acf366" xsi:nil="true"/>
    <Aprobadores xmlns="45b2f6f1-a99b-4207-9ea1-d80684acf366">
      <UserInfo>
        <DisplayName>i:0#.w|gonher\agonzalezd</DisplayName>
        <AccountId>26</AccountId>
        <AccountType/>
      </UserInfo>
      <UserInfo>
        <DisplayName>i:0#.w|gonher\bhernandezc</DisplayName>
        <AccountId>35</AccountId>
        <AccountType/>
      </UserInfo>
    </Aprobadore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49225135C8B4894C274A457CECC57" ma:contentTypeVersion="37" ma:contentTypeDescription="Crear nuevo documento." ma:contentTypeScope="" ma:versionID="6732293f8a64126a5afe5eb328f6ca5d">
  <xsd:schema xmlns:xsd="http://www.w3.org/2001/XMLSchema" xmlns:xs="http://www.w3.org/2001/XMLSchema" xmlns:p="http://schemas.microsoft.com/office/2006/metadata/properties" xmlns:ns2="45b2f6f1-a99b-4207-9ea1-d80684acf366" xmlns:ns3="5b7c8c05-a42f-47a2-85a8-dd8f1e4ccc84" xmlns:ns4="cc14dfcd-3365-4854-bb5f-6b5072e729a9" targetNamespace="http://schemas.microsoft.com/office/2006/metadata/properties" ma:root="true" ma:fieldsID="061f2cba6fcfb544524b28209e4f6b00" ns2:_="" ns3:_="" ns4:_="">
    <xsd:import namespace="45b2f6f1-a99b-4207-9ea1-d80684acf366"/>
    <xsd:import namespace="5b7c8c05-a42f-47a2-85a8-dd8f1e4ccc84"/>
    <xsd:import namespace="cc14dfcd-3365-4854-bb5f-6b5072e729a9"/>
    <xsd:element name="properties">
      <xsd:complexType>
        <xsd:sequence>
          <xsd:element name="documentManagement">
            <xsd:complexType>
              <xsd:all>
                <xsd:element ref="ns2:Revisi_x00f3_n" minOccurs="0"/>
                <xsd:element ref="ns2:Fecha_x0020_de_x0020_Revisi_x00f3_n" minOccurs="0"/>
                <xsd:element ref="ns2:Fecha_x0020_de_x0020_Emisi_x00f3_n" minOccurs="0"/>
                <xsd:element ref="ns2:Aprobadores" minOccurs="0"/>
                <xsd:element ref="ns2:CC" minOccurs="0"/>
                <xsd:element ref="ns2:Dias" minOccurs="0"/>
                <xsd:element ref="ns2:Comentarios" minOccurs="0"/>
                <xsd:element ref="ns2:_aprobadores" minOccurs="0"/>
                <xsd:element ref="ns3:Aprobador" minOccurs="0"/>
                <xsd:element ref="ns4:SharedWithUsers" minOccurs="0"/>
                <xsd:element ref="ns4:SharedWithDetails" minOccurs="0"/>
                <xsd:element ref="ns2:AprobacionFormatos" minOccurs="0"/>
                <xsd:element ref="ns3:Primer_x0020_Aprobador" minOccurs="0"/>
                <xsd:element ref="ns3:Segundo_x0020_Aprobador" minOccurs="0"/>
                <xsd:element ref="ns3:Tercer_x0020_Aprobado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b2f6f1-a99b-4207-9ea1-d80684acf366" elementFormDefault="qualified">
    <xsd:import namespace="http://schemas.microsoft.com/office/2006/documentManagement/types"/>
    <xsd:import namespace="http://schemas.microsoft.com/office/infopath/2007/PartnerControls"/>
    <xsd:element name="Revisi_x00f3_n" ma:index="2" nillable="true" ma:displayName="Revisión" ma:internalName="Revisi_x00f3_n" ma:readOnly="false">
      <xsd:simpleType>
        <xsd:restriction base="dms:Text">
          <xsd:maxLength value="255"/>
        </xsd:restriction>
      </xsd:simpleType>
    </xsd:element>
    <xsd:element name="Fecha_x0020_de_x0020_Revisi_x00f3_n" ma:index="3" nillable="true" ma:displayName="Fecha de Revisión" ma:format="DateOnly" ma:internalName="Fecha_x0020_de_x0020_Revisi_x00f3_n" ma:readOnly="false">
      <xsd:simpleType>
        <xsd:restriction base="dms:DateTime"/>
      </xsd:simpleType>
    </xsd:element>
    <xsd:element name="Fecha_x0020_de_x0020_Emisi_x00f3_n" ma:index="4" nillable="true" ma:displayName="Fecha de Emisión" ma:format="DateOnly" ma:internalName="Fecha_x0020_de_x0020_Emisi_x00f3_n" ma:readOnly="false">
      <xsd:simpleType>
        <xsd:restriction base="dms:DateTime"/>
      </xsd:simpleType>
    </xsd:element>
    <xsd:element name="Aprobadores" ma:index="11" nillable="true" ma:displayName="Aprobadores" ma:list="UserInfo" ma:SharePointGroup="0" ma:internalName="Aprobadores" ma:showField="EMail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C" ma:index="12" nillable="true" ma:displayName="CC" ma:list="UserInfo" ma:SharePointGroup="0" ma:internalName="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as" ma:index="13" nillable="true" ma:displayName="Dias" ma:decimals="0" ma:internalName="Dias">
      <xsd:simpleType>
        <xsd:restriction base="dms:Number"/>
      </xsd:simpleType>
    </xsd:element>
    <xsd:element name="Comentarios" ma:index="14" nillable="true" ma:displayName="Comentarios" ma:internalName="Comentarios">
      <xsd:simpleType>
        <xsd:restriction base="dms:Note">
          <xsd:maxLength value="255"/>
        </xsd:restriction>
      </xsd:simpleType>
    </xsd:element>
    <xsd:element name="_aprobadores" ma:index="15" nillable="true" ma:displayName="_aprobadores" ma:internalName="_aprobadores">
      <xsd:simpleType>
        <xsd:restriction base="dms:Text">
          <xsd:maxLength value="255"/>
        </xsd:restriction>
      </xsd:simpleType>
    </xsd:element>
    <xsd:element name="AprobacionFormatos" ma:index="20" nillable="true" ma:displayName="AprobacionFormatos" ma:internalName="AprobacionFormato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c8c05-a42f-47a2-85a8-dd8f1e4ccc84" elementFormDefault="qualified">
    <xsd:import namespace="http://schemas.microsoft.com/office/2006/documentManagement/types"/>
    <xsd:import namespace="http://schemas.microsoft.com/office/infopath/2007/PartnerControls"/>
    <xsd:element name="Aprobador" ma:index="17" nillable="true" ma:displayName="Aprobador" ma:list="UserInfo" ma:SharePointGroup="0" ma:internalName="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imer_x0020_Aprobador" ma:index="21" nillable="true" ma:displayName="Primer Aprobador" ma:list="UserInfo" ma:SharePointGroup="0" ma:internalName="Prim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gundo_x0020_Aprobador" ma:index="22" nillable="true" ma:displayName="Segundo Aprobador" ma:list="UserInfo" ma:SharePointGroup="0" ma:internalName="Segundo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ercer_x0020_Aprobador" ma:index="23" nillable="true" ma:displayName="Tercer Aprobador" ma:list="UserInfo" ma:SharePointGroup="0" ma:internalName="Terc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dfcd-3365-4854-bb5f-6b5072e729a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 ma:readOnly="true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3EE92D-0DB4-4F84-B09A-AC232F956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54BFE-9670-4068-B234-11AB7E6F019A}">
  <ds:schemaRefs>
    <ds:schemaRef ds:uri="http://purl.org/dc/terms/"/>
    <ds:schemaRef ds:uri="http://purl.org/dc/dcmitype/"/>
    <ds:schemaRef ds:uri="45b2f6f1-a99b-4207-9ea1-d80684acf366"/>
    <ds:schemaRef ds:uri="cc14dfcd-3365-4854-bb5f-6b5072e729a9"/>
    <ds:schemaRef ds:uri="http://schemas.microsoft.com/office/2006/documentManagement/types"/>
    <ds:schemaRef ds:uri="http://schemas.microsoft.com/office/2006/metadata/properties"/>
    <ds:schemaRef ds:uri="http://purl.org/dc/elements/1.1/"/>
    <ds:schemaRef ds:uri="5b7c8c05-a42f-47a2-85a8-dd8f1e4ccc8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3AD159-E467-43BC-948A-571E926C5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b2f6f1-a99b-4207-9ea1-d80684acf366"/>
    <ds:schemaRef ds:uri="5b7c8c05-a42f-47a2-85a8-dd8f1e4ccc84"/>
    <ds:schemaRef ds:uri="cc14dfcd-3365-4854-bb5f-6b5072e729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32362</TotalTime>
  <Words>358</Words>
  <Application>Microsoft Office PowerPoint</Application>
  <PresentationFormat>Panorámica</PresentationFormat>
  <Paragraphs>79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Arial</vt:lpstr>
      <vt:lpstr>Arial Black</vt:lpstr>
      <vt:lpstr>Arial Unicode MS</vt:lpstr>
      <vt:lpstr>Calibri</vt:lpstr>
      <vt:lpstr>Calibri Light</vt:lpstr>
      <vt:lpstr>Poppins Medium</vt:lpstr>
      <vt:lpstr>Roboto Medium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Bertino Hernandez Cancino</dc:creator>
  <cp:lastModifiedBy>Ruben Antonio Placencia Rivera</cp:lastModifiedBy>
  <cp:revision>122</cp:revision>
  <dcterms:created xsi:type="dcterms:W3CDTF">2020-11-17T17:12:49Z</dcterms:created>
  <dcterms:modified xsi:type="dcterms:W3CDTF">2024-09-25T20:45:09Z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0x010100DB149225135C8B4894C274A457CECC57</vt:lpwstr>
  </property>
  <property fmtid="{D5CDD505-2E9C-101B-9397-08002B2CF9AE}" pid="3" name="NXPowerLiteLastOptimized">
    <vt:lpwstr>2947864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WorkflowChangePath">
    <vt:lpwstr>ed4c8c17-3f1d-49fd-9b18-76a62081e85e,11;</vt:lpwstr>
  </property>
</Properties>
</file>